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2"/>
  </p:notesMasterIdLst>
  <p:handoutMasterIdLst>
    <p:handoutMasterId r:id="rId23"/>
  </p:handoutMasterIdLst>
  <p:sldIdLst>
    <p:sldId id="257" r:id="rId5"/>
    <p:sldId id="293" r:id="rId6"/>
    <p:sldId id="334" r:id="rId7"/>
    <p:sldId id="261" r:id="rId8"/>
    <p:sldId id="322" r:id="rId9"/>
    <p:sldId id="328" r:id="rId10"/>
    <p:sldId id="323" r:id="rId11"/>
    <p:sldId id="335" r:id="rId12"/>
    <p:sldId id="325" r:id="rId13"/>
    <p:sldId id="327" r:id="rId14"/>
    <p:sldId id="326" r:id="rId15"/>
    <p:sldId id="336" r:id="rId16"/>
    <p:sldId id="331" r:id="rId17"/>
    <p:sldId id="329" r:id="rId18"/>
    <p:sldId id="338" r:id="rId19"/>
    <p:sldId id="330" r:id="rId20"/>
    <p:sldId id="279" r:id="rId21"/>
  </p:sldIdLst>
  <p:sldSz cx="12192000" cy="6858000"/>
  <p:notesSz cx="6858000" cy="9144000"/>
  <p:custDataLst>
    <p:tags r:id="rId2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mes Lonergan" initials="JL" lastIdx="6" clrIdx="0">
    <p:extLst>
      <p:ext uri="{19B8F6BF-5375-455C-9EA6-DF929625EA0E}">
        <p15:presenceInfo xmlns:p15="http://schemas.microsoft.com/office/powerpoint/2012/main" userId="S::James.Lonergan@RSSB.CO.UK::e2ac878c-58b0-4238-b77d-a41cfe71f12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140"/>
    <a:srgbClr val="EF3B24"/>
    <a:srgbClr val="03787C"/>
    <a:srgbClr val="005844"/>
    <a:srgbClr val="00968E"/>
    <a:srgbClr val="006272"/>
    <a:srgbClr val="00A5E1"/>
    <a:srgbClr val="141B4D"/>
    <a:srgbClr val="FF7500"/>
    <a:srgbClr val="FFD1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9748FEA-8931-4A78-9264-1316F9F02806}" v="1" dt="2023-05-10T14:28:26.52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6" autoAdjust="0"/>
    <p:restoredTop sz="79318" autoAdjust="0"/>
  </p:normalViewPr>
  <p:slideViewPr>
    <p:cSldViewPr snapToGrid="0" showGuides="1">
      <p:cViewPr varScale="1">
        <p:scale>
          <a:sx n="87" d="100"/>
          <a:sy n="87" d="100"/>
        </p:scale>
        <p:origin x="1428" y="78"/>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showGuides="1">
      <p:cViewPr varScale="1">
        <p:scale>
          <a:sx n="54" d="100"/>
          <a:sy n="54" d="100"/>
        </p:scale>
        <p:origin x="196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gs" Target="tags/tag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viewProps" Target="viewProps.xml"/><Relationship Id="rId30" Type="http://schemas.microsoft.com/office/2015/10/relationships/revisionInfo" Target="revisionInfo.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about:blank"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2000" b="1" i="0" u="none" strike="noStrike" kern="1200" spc="0" baseline="0">
                <a:solidFill>
                  <a:schemeClr val="tx1">
                    <a:lumMod val="65000"/>
                    <a:lumOff val="35000"/>
                  </a:schemeClr>
                </a:solidFill>
                <a:latin typeface="+mn-lt"/>
                <a:ea typeface="+mn-ea"/>
                <a:cs typeface="+mn-cs"/>
              </a:defRPr>
            </a:pPr>
            <a:r>
              <a:rPr lang="en-GB" sz="2000" b="1"/>
              <a:t>Responses</a:t>
            </a:r>
            <a:r>
              <a:rPr lang="en-GB" sz="2000" b="1" baseline="0"/>
              <a:t> by operation</a:t>
            </a:r>
            <a:endParaRPr lang="en-GB" sz="2000" b="1"/>
          </a:p>
        </c:rich>
      </c:tx>
      <c:overlay val="0"/>
      <c:spPr>
        <a:noFill/>
        <a:ln>
          <a:noFill/>
        </a:ln>
        <a:effectLst/>
      </c:spPr>
      <c:txPr>
        <a:bodyPr rot="0" spcFirstLastPara="1" vertOverflow="ellipsis" vert="horz" wrap="square" anchor="ctr" anchorCtr="1"/>
        <a:lstStyle/>
        <a:p>
          <a:pPr>
            <a:defRPr sz="20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cat>
            <c:strRef>
              <c:f>'Who completed'!$A$2:$A$6</c:f>
              <c:strCache>
                <c:ptCount val="5"/>
                <c:pt idx="0">
                  <c:v>FOC</c:v>
                </c:pt>
                <c:pt idx="1">
                  <c:v>Infrastructure</c:v>
                </c:pt>
                <c:pt idx="2">
                  <c:v>NR</c:v>
                </c:pt>
                <c:pt idx="3">
                  <c:v>Other</c:v>
                </c:pt>
                <c:pt idx="4">
                  <c:v>TOC</c:v>
                </c:pt>
              </c:strCache>
            </c:strRef>
          </c:cat>
          <c:val>
            <c:numRef>
              <c:f>'Who completed'!$B$2:$B$6</c:f>
            </c:numRef>
          </c:val>
          <c:extLst>
            <c:ext xmlns:c16="http://schemas.microsoft.com/office/drawing/2014/chart" uri="{C3380CC4-5D6E-409C-BE32-E72D297353CC}">
              <c16:uniqueId val="{00000000-8438-4ACE-8B47-B4A254C9ADBA}"/>
            </c:ext>
          </c:extLst>
        </c:ser>
        <c:ser>
          <c:idx val="1"/>
          <c:order val="1"/>
          <c:dPt>
            <c:idx val="0"/>
            <c:bubble3D val="0"/>
            <c:spPr>
              <a:solidFill>
                <a:srgbClr val="00879B"/>
              </a:solidFill>
              <a:ln w="19050">
                <a:solidFill>
                  <a:schemeClr val="lt1"/>
                </a:solidFill>
              </a:ln>
              <a:effectLst/>
            </c:spPr>
            <c:extLst>
              <c:ext xmlns:c16="http://schemas.microsoft.com/office/drawing/2014/chart" uri="{C3380CC4-5D6E-409C-BE32-E72D297353CC}">
                <c16:uniqueId val="{00000002-8438-4ACE-8B47-B4A254C9ADBA}"/>
              </c:ext>
            </c:extLst>
          </c:dPt>
          <c:dPt>
            <c:idx val="1"/>
            <c:bubble3D val="0"/>
            <c:spPr>
              <a:solidFill>
                <a:srgbClr val="7FC31C"/>
              </a:solidFill>
              <a:ln w="19050">
                <a:solidFill>
                  <a:schemeClr val="lt1"/>
                </a:solidFill>
              </a:ln>
              <a:effectLst/>
            </c:spPr>
            <c:extLst>
              <c:ext xmlns:c16="http://schemas.microsoft.com/office/drawing/2014/chart" uri="{C3380CC4-5D6E-409C-BE32-E72D297353CC}">
                <c16:uniqueId val="{00000004-8438-4ACE-8B47-B4A254C9ADBA}"/>
              </c:ext>
            </c:extLst>
          </c:dPt>
          <c:dPt>
            <c:idx val="2"/>
            <c:bubble3D val="0"/>
            <c:spPr>
              <a:solidFill>
                <a:srgbClr val="FF7500"/>
              </a:solidFill>
              <a:ln w="19050">
                <a:solidFill>
                  <a:schemeClr val="lt1"/>
                </a:solidFill>
              </a:ln>
              <a:effectLst/>
            </c:spPr>
            <c:extLst>
              <c:ext xmlns:c16="http://schemas.microsoft.com/office/drawing/2014/chart" uri="{C3380CC4-5D6E-409C-BE32-E72D297353CC}">
                <c16:uniqueId val="{00000006-8438-4ACE-8B47-B4A254C9ADBA}"/>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8-8438-4ACE-8B47-B4A254C9ADBA}"/>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A-8438-4ACE-8B47-B4A254C9ADBA}"/>
              </c:ext>
            </c:extLst>
          </c:dPt>
          <c:dLbls>
            <c:dLbl>
              <c:idx val="3"/>
              <c:layout>
                <c:manualLayout>
                  <c:x val="5.8341156883445461E-2"/>
                  <c:y val="-0.13368792729369661"/>
                </c:manualLayout>
              </c:layout>
              <c:showLegendKey val="0"/>
              <c:showVal val="0"/>
              <c:showCatName val="0"/>
              <c:showSerName val="0"/>
              <c:showPercent val="1"/>
              <c:showBubbleSize val="0"/>
              <c:extLst>
                <c:ext xmlns:c15="http://schemas.microsoft.com/office/drawing/2012/chart" uri="{CE6537A1-D6FC-4f65-9D91-7224C49458BB}">
                  <c15:layout>
                    <c:manualLayout>
                      <c:w val="5.6942224365326997E-2"/>
                      <c:h val="8.9479076173124644E-2"/>
                    </c:manualLayout>
                  </c15:layout>
                </c:ext>
                <c:ext xmlns:c16="http://schemas.microsoft.com/office/drawing/2014/chart" uri="{C3380CC4-5D6E-409C-BE32-E72D297353CC}">
                  <c16:uniqueId val="{00000008-8438-4ACE-8B47-B4A254C9ADBA}"/>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bg1"/>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'Who completed'!$A$2:$A$6</c:f>
              <c:strCache>
                <c:ptCount val="5"/>
                <c:pt idx="0">
                  <c:v>FOC</c:v>
                </c:pt>
                <c:pt idx="1">
                  <c:v>Infrastructure</c:v>
                </c:pt>
                <c:pt idx="2">
                  <c:v>NR</c:v>
                </c:pt>
                <c:pt idx="3">
                  <c:v>Other</c:v>
                </c:pt>
                <c:pt idx="4">
                  <c:v>TOC</c:v>
                </c:pt>
              </c:strCache>
            </c:strRef>
          </c:cat>
          <c:val>
            <c:numRef>
              <c:f>'Who completed'!$C$2:$C$6</c:f>
              <c:numCache>
                <c:formatCode>0</c:formatCode>
                <c:ptCount val="5"/>
                <c:pt idx="0">
                  <c:v>13.157894736842104</c:v>
                </c:pt>
                <c:pt idx="1">
                  <c:v>15.789473684210526</c:v>
                </c:pt>
                <c:pt idx="2">
                  <c:v>26.315789473684209</c:v>
                </c:pt>
                <c:pt idx="3">
                  <c:v>7.8947368421052628</c:v>
                </c:pt>
                <c:pt idx="4">
                  <c:v>39.473684210526315</c:v>
                </c:pt>
              </c:numCache>
            </c:numRef>
          </c:val>
          <c:extLst>
            <c:ext xmlns:c16="http://schemas.microsoft.com/office/drawing/2014/chart" uri="{C3380CC4-5D6E-409C-BE32-E72D297353CC}">
              <c16:uniqueId val="{0000000B-8438-4ACE-8B47-B4A254C9ADBA}"/>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lumMod val="65000"/>
                    <a:lumOff val="35000"/>
                  </a:schemeClr>
                </a:solidFill>
                <a:latin typeface="+mn-lt"/>
                <a:ea typeface="+mn-ea"/>
                <a:cs typeface="+mn-cs"/>
              </a:defRPr>
            </a:pPr>
            <a:r>
              <a:rPr lang="en-GB" sz="2000" b="1" dirty="0"/>
              <a:t>Safety culture programme in place?</a:t>
            </a:r>
          </a:p>
        </c:rich>
      </c:tx>
      <c:overlay val="0"/>
      <c:spPr>
        <a:noFill/>
        <a:ln>
          <a:noFill/>
        </a:ln>
        <a:effectLst/>
      </c:spPr>
      <c:txPr>
        <a:bodyPr rot="0" spcFirstLastPara="1" vertOverflow="ellipsis" vert="horz" wrap="square" anchor="ctr" anchorCtr="1"/>
        <a:lstStyle/>
        <a:p>
          <a:pPr>
            <a:defRPr sz="20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3.6446355921058583E-2"/>
          <c:y val="0.15626304625274914"/>
          <c:w val="0.9170333023232512"/>
          <c:h val="0.44295655915798976"/>
        </c:manualLayout>
      </c:layout>
      <c:barChart>
        <c:barDir val="bar"/>
        <c:grouping val="percentStacked"/>
        <c:varyColors val="0"/>
        <c:ser>
          <c:idx val="0"/>
          <c:order val="0"/>
          <c:tx>
            <c:strRef>
              <c:f>'Who completed'!$A$10</c:f>
              <c:strCache>
                <c:ptCount val="1"/>
                <c:pt idx="0">
                  <c:v>No, but we would like to introduce one</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'Who completed'!$B$10:$C$10</c:f>
              <c:numCache>
                <c:formatCode>0</c:formatCode>
                <c:ptCount val="1"/>
                <c:pt idx="0">
                  <c:v>7.6923076923076925</c:v>
                </c:pt>
              </c:numCache>
            </c:numRef>
          </c:val>
          <c:extLst>
            <c:ext xmlns:c16="http://schemas.microsoft.com/office/drawing/2014/chart" uri="{C3380CC4-5D6E-409C-BE32-E72D297353CC}">
              <c16:uniqueId val="{00000000-1C68-4C55-A6DF-7065568DC87B}"/>
            </c:ext>
          </c:extLst>
        </c:ser>
        <c:ser>
          <c:idx val="2"/>
          <c:order val="2"/>
          <c:tx>
            <c:strRef>
              <c:f>'Who completed'!$A$12</c:f>
              <c:strCache>
                <c:ptCount val="1"/>
                <c:pt idx="0">
                  <c:v>Yes, but they are in early stages</c:v>
                </c:pt>
              </c:strCache>
            </c:strRef>
          </c:tx>
          <c:spPr>
            <a:solidFill>
              <a:srgbClr val="92D05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'Who completed'!$B$12:$C$12</c:f>
              <c:numCache>
                <c:formatCode>0</c:formatCode>
                <c:ptCount val="1"/>
                <c:pt idx="0">
                  <c:v>30</c:v>
                </c:pt>
              </c:numCache>
            </c:numRef>
          </c:val>
          <c:extLst>
            <c:ext xmlns:c16="http://schemas.microsoft.com/office/drawing/2014/chart" uri="{C3380CC4-5D6E-409C-BE32-E72D297353CC}">
              <c16:uniqueId val="{00000001-1C68-4C55-A6DF-7065568DC87B}"/>
            </c:ext>
          </c:extLst>
        </c:ser>
        <c:ser>
          <c:idx val="1"/>
          <c:order val="1"/>
          <c:tx>
            <c:strRef>
              <c:f>'Who completed'!$A$11</c:f>
              <c:strCache>
                <c:ptCount val="1"/>
                <c:pt idx="0">
                  <c:v>Yes, we have an established safety culture initiative(s)/programme(s)</c:v>
                </c:pt>
              </c:strCache>
            </c:strRef>
          </c:tx>
          <c:spPr>
            <a:solidFill>
              <a:srgbClr val="00B14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'Who completed'!$B$11:$C$11</c:f>
              <c:numCache>
                <c:formatCode>0</c:formatCode>
                <c:ptCount val="1"/>
                <c:pt idx="0">
                  <c:v>61.53846153846154</c:v>
                </c:pt>
              </c:numCache>
            </c:numRef>
          </c:val>
          <c:extLst>
            <c:ext xmlns:c16="http://schemas.microsoft.com/office/drawing/2014/chart" uri="{C3380CC4-5D6E-409C-BE32-E72D297353CC}">
              <c16:uniqueId val="{00000002-1C68-4C55-A6DF-7065568DC87B}"/>
            </c:ext>
          </c:extLst>
        </c:ser>
        <c:dLbls>
          <c:showLegendKey val="0"/>
          <c:showVal val="0"/>
          <c:showCatName val="0"/>
          <c:showSerName val="0"/>
          <c:showPercent val="0"/>
          <c:showBubbleSize val="0"/>
        </c:dLbls>
        <c:gapWidth val="150"/>
        <c:overlap val="100"/>
        <c:axId val="407515400"/>
        <c:axId val="407516056"/>
      </c:barChart>
      <c:catAx>
        <c:axId val="407515400"/>
        <c:scaling>
          <c:orientation val="minMax"/>
        </c:scaling>
        <c:delete val="1"/>
        <c:axPos val="l"/>
        <c:numFmt formatCode="General" sourceLinked="1"/>
        <c:majorTickMark val="none"/>
        <c:minorTickMark val="none"/>
        <c:tickLblPos val="nextTo"/>
        <c:crossAx val="407516056"/>
        <c:crosses val="autoZero"/>
        <c:auto val="1"/>
        <c:lblAlgn val="ctr"/>
        <c:lblOffset val="100"/>
        <c:noMultiLvlLbl val="0"/>
      </c:catAx>
      <c:valAx>
        <c:axId val="407516056"/>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407515400"/>
        <c:crosses val="autoZero"/>
        <c:crossBetween val="between"/>
      </c:valAx>
      <c:spPr>
        <a:noFill/>
        <a:ln>
          <a:noFill/>
        </a:ln>
        <a:effectLst/>
      </c:spPr>
    </c:plotArea>
    <c:legend>
      <c:legendPos val="b"/>
      <c:layout>
        <c:manualLayout>
          <c:xMode val="edge"/>
          <c:yMode val="edge"/>
          <c:x val="2.6011938765641028E-2"/>
          <c:y val="0.71280429550978941"/>
          <c:w val="0.9568127781948792"/>
          <c:h val="0.26608624275918774"/>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r>
              <a:rPr lang="en-GB" sz="1800" b="1" dirty="0"/>
              <a:t>What</a:t>
            </a:r>
            <a:r>
              <a:rPr lang="en-GB" sz="1800" b="1" baseline="0" dirty="0"/>
              <a:t> are you doing to develop and implement the programme?</a:t>
            </a:r>
            <a:endParaRPr lang="en-GB" sz="1800" b="1" dirty="0"/>
          </a:p>
        </c:rich>
      </c:tx>
      <c:overlay val="0"/>
      <c:spPr>
        <a:noFill/>
        <a:ln>
          <a:noFill/>
        </a:ln>
        <a:effectLst/>
      </c:spPr>
      <c:txPr>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'Developed-implementing'!$C$2:$C$6</c:f>
              <c:strCache>
                <c:ptCount val="5"/>
                <c:pt idx="0">
                  <c:v>Staff consultation and involvement</c:v>
                </c:pt>
                <c:pt idx="1">
                  <c:v>Use of a safety culture model</c:v>
                </c:pt>
                <c:pt idx="2">
                  <c:v>Use of externally available resources e.g. HSE, RSSB, ORR etc.</c:v>
                </c:pt>
                <c:pt idx="3">
                  <c:v>Leadership buy in</c:v>
                </c:pt>
                <c:pt idx="4">
                  <c:v>Safety culture assessment</c:v>
                </c:pt>
              </c:strCache>
            </c:strRef>
          </c:cat>
          <c:val>
            <c:numRef>
              <c:f>'Developed-implementing'!$D$2:$D$6</c:f>
              <c:numCache>
                <c:formatCode>General</c:formatCode>
                <c:ptCount val="5"/>
                <c:pt idx="0">
                  <c:v>20</c:v>
                </c:pt>
                <c:pt idx="1">
                  <c:v>12</c:v>
                </c:pt>
                <c:pt idx="2">
                  <c:v>12</c:v>
                </c:pt>
                <c:pt idx="3">
                  <c:v>17</c:v>
                </c:pt>
                <c:pt idx="4">
                  <c:v>10</c:v>
                </c:pt>
              </c:numCache>
            </c:numRef>
          </c:val>
          <c:extLst>
            <c:ext xmlns:c16="http://schemas.microsoft.com/office/drawing/2014/chart" uri="{C3380CC4-5D6E-409C-BE32-E72D297353CC}">
              <c16:uniqueId val="{00000000-E559-4FFD-B2B7-D3ADE5DA9D2C}"/>
            </c:ext>
          </c:extLst>
        </c:ser>
        <c:dLbls>
          <c:showLegendKey val="0"/>
          <c:showVal val="0"/>
          <c:showCatName val="0"/>
          <c:showSerName val="0"/>
          <c:showPercent val="0"/>
          <c:showBubbleSize val="0"/>
        </c:dLbls>
        <c:gapWidth val="219"/>
        <c:overlap val="-27"/>
        <c:axId val="631250224"/>
        <c:axId val="631251536"/>
      </c:barChart>
      <c:catAx>
        <c:axId val="6312502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631251536"/>
        <c:crosses val="autoZero"/>
        <c:auto val="1"/>
        <c:lblAlgn val="ctr"/>
        <c:lblOffset val="100"/>
        <c:noMultiLvlLbl val="0"/>
      </c:catAx>
      <c:valAx>
        <c:axId val="63125153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63125022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r>
              <a:rPr lang="en-GB" sz="2000" dirty="0"/>
              <a:t>How are you measuring success?</a:t>
            </a:r>
          </a:p>
        </c:rich>
      </c:tx>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Measuring!$D$2:$D$7</c:f>
              <c:strCache>
                <c:ptCount val="6"/>
                <c:pt idx="0">
                  <c:v>A comparison against a model of 'good' culture </c:v>
                </c:pt>
                <c:pt idx="1">
                  <c:v>A summary of strengths and weaknesses</c:v>
                </c:pt>
                <c:pt idx="2">
                  <c:v>Analysis of changes in incidents, near misses and incident reporting</c:v>
                </c:pt>
                <c:pt idx="3">
                  <c:v>Meeting specific safety key performance indicators</c:v>
                </c:pt>
                <c:pt idx="4">
                  <c:v>Number of responses reflecting positive or negative views e.g. through surveys, interviews with staff etc.</c:v>
                </c:pt>
                <c:pt idx="5">
                  <c:v>A comparison against a standard, guide or good practice</c:v>
                </c:pt>
              </c:strCache>
            </c:strRef>
          </c:cat>
          <c:val>
            <c:numRef>
              <c:f>Measuring!$E$2:$E$7</c:f>
              <c:numCache>
                <c:formatCode>General</c:formatCode>
                <c:ptCount val="6"/>
                <c:pt idx="0">
                  <c:v>12</c:v>
                </c:pt>
                <c:pt idx="1">
                  <c:v>10</c:v>
                </c:pt>
                <c:pt idx="2">
                  <c:v>18</c:v>
                </c:pt>
                <c:pt idx="3">
                  <c:v>14</c:v>
                </c:pt>
                <c:pt idx="4">
                  <c:v>15</c:v>
                </c:pt>
                <c:pt idx="5">
                  <c:v>9</c:v>
                </c:pt>
              </c:numCache>
            </c:numRef>
          </c:val>
          <c:extLst>
            <c:ext xmlns:c16="http://schemas.microsoft.com/office/drawing/2014/chart" uri="{C3380CC4-5D6E-409C-BE32-E72D297353CC}">
              <c16:uniqueId val="{00000000-E4C8-47C2-86D5-5A38F6CBC96E}"/>
            </c:ext>
          </c:extLst>
        </c:ser>
        <c:dLbls>
          <c:showLegendKey val="0"/>
          <c:showVal val="0"/>
          <c:showCatName val="0"/>
          <c:showSerName val="0"/>
          <c:showPercent val="0"/>
          <c:showBubbleSize val="0"/>
        </c:dLbls>
        <c:gapWidth val="219"/>
        <c:overlap val="-27"/>
        <c:axId val="279860568"/>
        <c:axId val="279858928"/>
      </c:barChart>
      <c:catAx>
        <c:axId val="2798605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79858928"/>
        <c:crosses val="autoZero"/>
        <c:auto val="1"/>
        <c:lblAlgn val="ctr"/>
        <c:lblOffset val="100"/>
        <c:noMultiLvlLbl val="0"/>
      </c:catAx>
      <c:valAx>
        <c:axId val="27985892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79860568"/>
        <c:crosses val="autoZero"/>
        <c:crossBetween val="between"/>
        <c:majorUnit val="5"/>
      </c:valAx>
      <c:spPr>
        <a:noFill/>
        <a:ln>
          <a:noFill/>
        </a:ln>
        <a:effectLst/>
      </c:spPr>
    </c:plotArea>
    <c:plotVisOnly val="1"/>
    <c:dispBlanksAs val="gap"/>
    <c:showDLblsOverMax val="0"/>
  </c:chart>
  <c:spPr>
    <a:noFill/>
    <a:ln>
      <a:noFill/>
    </a:ln>
    <a:effectLst/>
  </c:spPr>
  <c:txPr>
    <a:bodyPr/>
    <a:lstStyle/>
    <a:p>
      <a:pPr>
        <a:defRPr/>
      </a:pPr>
      <a:endParaRPr lang="en-US"/>
    </a:p>
  </c:txPr>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B4EB462-98FC-4072-8633-C50B2CCEC85C}" type="datetimeFigureOut">
              <a:rPr lang="en-GB" smtClean="0"/>
              <a:t>22/05/2023</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C9C4B86-80E6-4D44-A160-807F12D0930A}" type="slidenum">
              <a:rPr lang="en-GB" smtClean="0"/>
              <a:t>‹#›</a:t>
            </a:fld>
            <a:endParaRPr lang="en-GB"/>
          </a:p>
        </p:txBody>
      </p:sp>
    </p:spTree>
    <p:extLst>
      <p:ext uri="{BB962C8B-B14F-4D97-AF65-F5344CB8AC3E}">
        <p14:creationId xmlns:p14="http://schemas.microsoft.com/office/powerpoint/2010/main" val="23629163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C22AFE-A276-42FB-A93A-B0F7F521EF17}" type="datetimeFigureOut">
              <a:rPr lang="en-GB" smtClean="0"/>
              <a:t>22/05/2023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F689CC-6958-4F62-A2B0-6289660D9B22}" type="slidenum">
              <a:rPr lang="en-GB" smtClean="0"/>
              <a:t>‹#›</a:t>
            </a:fld>
            <a:endParaRPr lang="en-GB"/>
          </a:p>
        </p:txBody>
      </p:sp>
    </p:spTree>
    <p:extLst>
      <p:ext uri="{BB962C8B-B14F-4D97-AF65-F5344CB8AC3E}">
        <p14:creationId xmlns:p14="http://schemas.microsoft.com/office/powerpoint/2010/main" val="7222688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5F689CC-6958-4F62-A2B0-6289660D9B22}" type="slidenum">
              <a:rPr lang="en-GB" smtClean="0"/>
              <a:t>1</a:t>
            </a:fld>
            <a:endParaRPr lang="en-GB"/>
          </a:p>
        </p:txBody>
      </p:sp>
    </p:spTree>
    <p:extLst>
      <p:ext uri="{BB962C8B-B14F-4D97-AF65-F5344CB8AC3E}">
        <p14:creationId xmlns:p14="http://schemas.microsoft.com/office/powerpoint/2010/main" val="7358910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5F689CC-6958-4F62-A2B0-6289660D9B22}" type="slidenum">
              <a:rPr lang="en-GB" smtClean="0"/>
              <a:t>12</a:t>
            </a:fld>
            <a:endParaRPr lang="en-GB"/>
          </a:p>
        </p:txBody>
      </p:sp>
    </p:spTree>
    <p:extLst>
      <p:ext uri="{BB962C8B-B14F-4D97-AF65-F5344CB8AC3E}">
        <p14:creationId xmlns:p14="http://schemas.microsoft.com/office/powerpoint/2010/main" val="7588016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55F689CC-6958-4F62-A2B0-6289660D9B22}" type="slidenum">
              <a:rPr lang="en-GB" smtClean="0"/>
              <a:t>14</a:t>
            </a:fld>
            <a:endParaRPr lang="en-GB"/>
          </a:p>
        </p:txBody>
      </p:sp>
    </p:spTree>
    <p:extLst>
      <p:ext uri="{BB962C8B-B14F-4D97-AF65-F5344CB8AC3E}">
        <p14:creationId xmlns:p14="http://schemas.microsoft.com/office/powerpoint/2010/main" val="9773550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These are some of the initial learning points we can draw out. More to come as remaining interviews are completed, particularly from learning companies/ industries further along the SC non-rail</a:t>
            </a:r>
          </a:p>
        </p:txBody>
      </p:sp>
      <p:sp>
        <p:nvSpPr>
          <p:cNvPr id="4" name="Slide Number Placeholder 3"/>
          <p:cNvSpPr>
            <a:spLocks noGrp="1"/>
          </p:cNvSpPr>
          <p:nvPr>
            <p:ph type="sldNum" sz="quarter" idx="5"/>
          </p:nvPr>
        </p:nvSpPr>
        <p:spPr/>
        <p:txBody>
          <a:bodyPr/>
          <a:lstStyle/>
          <a:p>
            <a:fld id="{55F689CC-6958-4F62-A2B0-6289660D9B22}" type="slidenum">
              <a:rPr lang="en-GB" smtClean="0"/>
              <a:t>16</a:t>
            </a:fld>
            <a:endParaRPr lang="en-GB"/>
          </a:p>
        </p:txBody>
      </p:sp>
    </p:spTree>
    <p:extLst>
      <p:ext uri="{BB962C8B-B14F-4D97-AF65-F5344CB8AC3E}">
        <p14:creationId xmlns:p14="http://schemas.microsoft.com/office/powerpoint/2010/main" val="12773233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Overview/reminder of project- what we said last time…</a:t>
            </a:r>
          </a:p>
        </p:txBody>
      </p:sp>
      <p:sp>
        <p:nvSpPr>
          <p:cNvPr id="4" name="Slide Number Placeholder 3"/>
          <p:cNvSpPr>
            <a:spLocks noGrp="1"/>
          </p:cNvSpPr>
          <p:nvPr>
            <p:ph type="sldNum" sz="quarter" idx="5"/>
          </p:nvPr>
        </p:nvSpPr>
        <p:spPr/>
        <p:txBody>
          <a:bodyPr/>
          <a:lstStyle/>
          <a:p>
            <a:fld id="{55F689CC-6958-4F62-A2B0-6289660D9B22}" type="slidenum">
              <a:rPr lang="en-GB" smtClean="0"/>
              <a:t>2</a:t>
            </a:fld>
            <a:endParaRPr lang="en-GB"/>
          </a:p>
        </p:txBody>
      </p:sp>
    </p:spTree>
    <p:extLst>
      <p:ext uri="{BB962C8B-B14F-4D97-AF65-F5344CB8AC3E}">
        <p14:creationId xmlns:p14="http://schemas.microsoft.com/office/powerpoint/2010/main" val="30671278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5F689CC-6958-4F62-A2B0-6289660D9B22}" type="slidenum">
              <a:rPr lang="en-GB" smtClean="0"/>
              <a:t>3</a:t>
            </a:fld>
            <a:endParaRPr lang="en-GB"/>
          </a:p>
        </p:txBody>
      </p:sp>
    </p:spTree>
    <p:extLst>
      <p:ext uri="{BB962C8B-B14F-4D97-AF65-F5344CB8AC3E}">
        <p14:creationId xmlns:p14="http://schemas.microsoft.com/office/powerpoint/2010/main" val="23750549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a:t>Majority of rail orgs appear to have something in place, however a lot of variation in how mature programmes are.</a:t>
            </a:r>
          </a:p>
          <a:p>
            <a:pPr marL="171450" indent="-171450">
              <a:buFont typeface="Arial" panose="020B0604020202020204" pitchFamily="34" charset="0"/>
              <a:buChar char="•"/>
            </a:pPr>
            <a:r>
              <a:rPr lang="en-GB" dirty="0"/>
              <a:t>May be expected that majority of respondents are senior roles and involved with safety but therefore, need to recognise it is a one dimensional perspective with potential biases</a:t>
            </a:r>
          </a:p>
        </p:txBody>
      </p:sp>
      <p:sp>
        <p:nvSpPr>
          <p:cNvPr id="4" name="Slide Number Placeholder 3"/>
          <p:cNvSpPr>
            <a:spLocks noGrp="1"/>
          </p:cNvSpPr>
          <p:nvPr>
            <p:ph type="sldNum" sz="quarter" idx="5"/>
          </p:nvPr>
        </p:nvSpPr>
        <p:spPr/>
        <p:txBody>
          <a:bodyPr/>
          <a:lstStyle/>
          <a:p>
            <a:fld id="{55F689CC-6958-4F62-A2B0-6289660D9B22}" type="slidenum">
              <a:rPr lang="en-GB" smtClean="0"/>
              <a:t>4</a:t>
            </a:fld>
            <a:endParaRPr lang="en-GB"/>
          </a:p>
        </p:txBody>
      </p:sp>
    </p:spTree>
    <p:extLst>
      <p:ext uri="{BB962C8B-B14F-4D97-AF65-F5344CB8AC3E}">
        <p14:creationId xmlns:p14="http://schemas.microsoft.com/office/powerpoint/2010/main" val="420356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When asked about descriptions of safety culture programmes, zero harm and everyone home safe everyday were often quoted. However, quite a difference in how literal this was as a target. Some organisations used these straplines as a way to focus mindsets, others were more literal as this was the goal to be measured against. Interestingly many put in the caveat that you can never ‘complete safety’, what does that mean for the usefulness of zero harm? What happens if you see an increase in certain type of incident?</a:t>
            </a:r>
          </a:p>
          <a:p>
            <a:endParaRPr lang="en-GB" dirty="0"/>
          </a:p>
          <a:p>
            <a:r>
              <a:rPr lang="en-GB" dirty="0"/>
              <a:t>Many programmes were behavioural based or had strong behavioural elements- trying to change the way people think and behave about safety. Requires a definition of what is a safe behaviour and what is an unsafe one, reinforce safe behaviour, ‘re-educate’ unsafe behaviours. Starting to see elements where we’re moving towards a more systemic view of safety. </a:t>
            </a:r>
          </a:p>
        </p:txBody>
      </p:sp>
      <p:sp>
        <p:nvSpPr>
          <p:cNvPr id="4" name="Slide Number Placeholder 3"/>
          <p:cNvSpPr>
            <a:spLocks noGrp="1"/>
          </p:cNvSpPr>
          <p:nvPr>
            <p:ph type="sldNum" sz="quarter" idx="5"/>
          </p:nvPr>
        </p:nvSpPr>
        <p:spPr/>
        <p:txBody>
          <a:bodyPr/>
          <a:lstStyle/>
          <a:p>
            <a:fld id="{55F689CC-6958-4F62-A2B0-6289660D9B22}" type="slidenum">
              <a:rPr lang="en-GB" smtClean="0"/>
              <a:t>5</a:t>
            </a:fld>
            <a:endParaRPr lang="en-GB"/>
          </a:p>
        </p:txBody>
      </p:sp>
    </p:spTree>
    <p:extLst>
      <p:ext uri="{BB962C8B-B14F-4D97-AF65-F5344CB8AC3E}">
        <p14:creationId xmlns:p14="http://schemas.microsoft.com/office/powerpoint/2010/main" val="37475944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Reactive campaigns- </a:t>
            </a:r>
            <a:r>
              <a:rPr lang="en-GB" b="0" dirty="0"/>
              <a:t>Raising awareness about specific issues when there is a spike in the data. Making staff aware of the increase, why it could be and the mitigations to avoid it. These campaigns tend to be short-lived, serve a purpose for a few months. Information will be shared via safety briefs, emails, interviews etc. </a:t>
            </a:r>
          </a:p>
          <a:p>
            <a:endParaRPr lang="en-GB" b="0" dirty="0"/>
          </a:p>
          <a:p>
            <a:r>
              <a:rPr lang="en-GB" b="1" dirty="0"/>
              <a:t>Challenge campaigns- </a:t>
            </a:r>
            <a:r>
              <a:rPr lang="en-GB" b="0" dirty="0"/>
              <a:t>Many interviews highlighted the desire to have staff in a position where they are comfortable with challenging unsafe behaviours and reporting unsafe acts.</a:t>
            </a:r>
          </a:p>
          <a:p>
            <a:endParaRPr lang="en-GB" b="0" dirty="0"/>
          </a:p>
          <a:p>
            <a:r>
              <a:rPr lang="en-GB" b="1" dirty="0"/>
              <a:t>Panel reviews- </a:t>
            </a:r>
            <a:r>
              <a:rPr lang="en-GB" b="0" dirty="0"/>
              <a:t>Mainly relates to actions out of accident investigations and fair culture panels. Accountability for investigation actions and reaching agreement on outcomes from fair culture processes.</a:t>
            </a:r>
            <a:endParaRPr lang="en-GB" b="1" dirty="0"/>
          </a:p>
          <a:p>
            <a:endParaRPr lang="en-GB" b="1" dirty="0"/>
          </a:p>
          <a:p>
            <a:r>
              <a:rPr lang="en-GB" b="1" dirty="0"/>
              <a:t>Leadership safety tours- </a:t>
            </a:r>
            <a:r>
              <a:rPr lang="en-GB" b="0" dirty="0"/>
              <a:t>Tie in with engagement around safety. Leaders will do X amount across a year. Most interviews made it clear these were moving away from </a:t>
            </a:r>
            <a:r>
              <a:rPr lang="en-GB" b="0" dirty="0" err="1"/>
              <a:t>tickbox</a:t>
            </a:r>
            <a:r>
              <a:rPr lang="en-GB" b="0" dirty="0"/>
              <a:t> exercises to having more safety based conversations and trying to get a feel more tacit attitudes and knowledge around safety. Also an opportunity to address problems that haven’t been fixed with influence of management (this may not be a good indicator for culture though if things only get fixed when management report them after a visit)</a:t>
            </a:r>
          </a:p>
          <a:p>
            <a:endParaRPr lang="en-GB" b="0" dirty="0"/>
          </a:p>
          <a:p>
            <a:r>
              <a:rPr lang="en-GB" b="1" dirty="0"/>
              <a:t>Safety conversations- </a:t>
            </a:r>
            <a:r>
              <a:rPr lang="en-GB" b="0" dirty="0"/>
              <a:t>Trying to move away from tick box audit style safety. When leaders and managers are talking about safety, spending more time trying to learn what that looks like from a frontline perspective, capturing the positive parts of performance and reinforcing them.</a:t>
            </a:r>
          </a:p>
          <a:p>
            <a:endParaRPr lang="en-GB" b="0" dirty="0"/>
          </a:p>
          <a:p>
            <a:r>
              <a:rPr lang="en-GB" b="1" dirty="0"/>
              <a:t>Reporting systems </a:t>
            </a:r>
            <a:r>
              <a:rPr lang="en-GB" b="0" dirty="0"/>
              <a:t> Increasing reporting by improving previous clunky systems – providing feedback and showing successes</a:t>
            </a:r>
            <a:endParaRPr lang="en-GB" b="1" dirty="0"/>
          </a:p>
        </p:txBody>
      </p:sp>
      <p:sp>
        <p:nvSpPr>
          <p:cNvPr id="4" name="Slide Number Placeholder 3"/>
          <p:cNvSpPr>
            <a:spLocks noGrp="1"/>
          </p:cNvSpPr>
          <p:nvPr>
            <p:ph type="sldNum" sz="quarter" idx="5"/>
          </p:nvPr>
        </p:nvSpPr>
        <p:spPr/>
        <p:txBody>
          <a:bodyPr/>
          <a:lstStyle/>
          <a:p>
            <a:fld id="{55F689CC-6958-4F62-A2B0-6289660D9B22}" type="slidenum">
              <a:rPr lang="en-GB" smtClean="0"/>
              <a:t>6</a:t>
            </a:fld>
            <a:endParaRPr lang="en-GB"/>
          </a:p>
        </p:txBody>
      </p:sp>
    </p:spTree>
    <p:extLst>
      <p:ext uri="{BB962C8B-B14F-4D97-AF65-F5344CB8AC3E}">
        <p14:creationId xmlns:p14="http://schemas.microsoft.com/office/powerpoint/2010/main" val="5680718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a:t>In reality this is circular rather than linear</a:t>
            </a:r>
          </a:p>
          <a:p>
            <a:pPr marL="171450" indent="-171450">
              <a:buFont typeface="Arial" panose="020B0604020202020204" pitchFamily="34" charset="0"/>
              <a:buChar char="•"/>
            </a:pPr>
            <a:r>
              <a:rPr lang="en-GB" dirty="0"/>
              <a:t>Orgs will tend to a selection of these, not all of them, may also do it in a different order.</a:t>
            </a:r>
          </a:p>
          <a:p>
            <a:pPr marL="171450" indent="-171450">
              <a:buFont typeface="Arial" panose="020B0604020202020204" pitchFamily="34" charset="0"/>
              <a:buChar char="•"/>
            </a:pPr>
            <a:r>
              <a:rPr lang="en-GB" dirty="0"/>
              <a:t>Some will find some parts easier than others e.g. leadership buy in.</a:t>
            </a:r>
          </a:p>
          <a:p>
            <a:pPr marL="171450" indent="-171450">
              <a:buFont typeface="Arial" panose="020B0604020202020204" pitchFamily="34" charset="0"/>
              <a:buChar char="•"/>
            </a:pPr>
            <a:r>
              <a:rPr lang="en-GB" dirty="0"/>
              <a:t>Measuring is often less defined, orgs working it out as they go along</a:t>
            </a:r>
          </a:p>
        </p:txBody>
      </p:sp>
      <p:sp>
        <p:nvSpPr>
          <p:cNvPr id="4" name="Slide Number Placeholder 3"/>
          <p:cNvSpPr>
            <a:spLocks noGrp="1"/>
          </p:cNvSpPr>
          <p:nvPr>
            <p:ph type="sldNum" sz="quarter" idx="5"/>
          </p:nvPr>
        </p:nvSpPr>
        <p:spPr/>
        <p:txBody>
          <a:bodyPr/>
          <a:lstStyle/>
          <a:p>
            <a:fld id="{55F689CC-6958-4F62-A2B0-6289660D9B22}" type="slidenum">
              <a:rPr lang="en-GB" smtClean="0"/>
              <a:t>8</a:t>
            </a:fld>
            <a:endParaRPr lang="en-GB"/>
          </a:p>
        </p:txBody>
      </p:sp>
    </p:spTree>
    <p:extLst>
      <p:ext uri="{BB962C8B-B14F-4D97-AF65-F5344CB8AC3E}">
        <p14:creationId xmlns:p14="http://schemas.microsoft.com/office/powerpoint/2010/main" val="28829146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Many interviews highlighted that the measuring aspect was challenging. Whilst overall measures tended to focus on improvements on RM3 scores, reductions in incidents and improved close call reporting, measuring the success of interventions, procedural changes was less clear with lots of newer safety culture campaigns not having the details worked out yet. This may not be a bad thing, but may benefit from more collaboration to understand what good measurement looks like. </a:t>
            </a:r>
          </a:p>
          <a:p>
            <a:endParaRPr lang="en-GB" dirty="0"/>
          </a:p>
          <a:p>
            <a:r>
              <a:rPr lang="en-GB" dirty="0"/>
              <a:t>The most common measures, analysis of incidents and meeting KPIs, tend to be two sides of the same coin. </a:t>
            </a:r>
          </a:p>
          <a:p>
            <a:endParaRPr lang="en-GB" dirty="0"/>
          </a:p>
          <a:p>
            <a:r>
              <a:rPr lang="en-GB" dirty="0"/>
              <a:t>Action and outcome measures.</a:t>
            </a:r>
          </a:p>
        </p:txBody>
      </p:sp>
      <p:sp>
        <p:nvSpPr>
          <p:cNvPr id="4" name="Slide Number Placeholder 3"/>
          <p:cNvSpPr>
            <a:spLocks noGrp="1"/>
          </p:cNvSpPr>
          <p:nvPr>
            <p:ph type="sldNum" sz="quarter" idx="5"/>
          </p:nvPr>
        </p:nvSpPr>
        <p:spPr/>
        <p:txBody>
          <a:bodyPr/>
          <a:lstStyle/>
          <a:p>
            <a:fld id="{55F689CC-6958-4F62-A2B0-6289660D9B22}" type="slidenum">
              <a:rPr lang="en-GB" smtClean="0"/>
              <a:t>9</a:t>
            </a:fld>
            <a:endParaRPr lang="en-GB"/>
          </a:p>
        </p:txBody>
      </p:sp>
    </p:spTree>
    <p:extLst>
      <p:ext uri="{BB962C8B-B14F-4D97-AF65-F5344CB8AC3E}">
        <p14:creationId xmlns:p14="http://schemas.microsoft.com/office/powerpoint/2010/main" val="39865249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Important to note people were tentative in answering this question. These are examples of what people did say, but many said it was too early and found the question difficult to answer.</a:t>
            </a:r>
          </a:p>
        </p:txBody>
      </p:sp>
      <p:sp>
        <p:nvSpPr>
          <p:cNvPr id="4" name="Slide Number Placeholder 3"/>
          <p:cNvSpPr>
            <a:spLocks noGrp="1"/>
          </p:cNvSpPr>
          <p:nvPr>
            <p:ph type="sldNum" sz="quarter" idx="5"/>
          </p:nvPr>
        </p:nvSpPr>
        <p:spPr/>
        <p:txBody>
          <a:bodyPr/>
          <a:lstStyle/>
          <a:p>
            <a:fld id="{55F689CC-6958-4F62-A2B0-6289660D9B22}" type="slidenum">
              <a:rPr lang="en-GB" smtClean="0"/>
              <a:t>10</a:t>
            </a:fld>
            <a:endParaRPr lang="en-GB"/>
          </a:p>
        </p:txBody>
      </p:sp>
    </p:spTree>
    <p:extLst>
      <p:ext uri="{BB962C8B-B14F-4D97-AF65-F5344CB8AC3E}">
        <p14:creationId xmlns:p14="http://schemas.microsoft.com/office/powerpoint/2010/main" val="384784320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2.jpe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_no photos">
    <p:spTree>
      <p:nvGrpSpPr>
        <p:cNvPr id="1" name=""/>
        <p:cNvGrpSpPr/>
        <p:nvPr/>
      </p:nvGrpSpPr>
      <p:grpSpPr>
        <a:xfrm>
          <a:off x="0" y="0"/>
          <a:ext cx="0" cy="0"/>
          <a:chOff x="0" y="0"/>
          <a:chExt cx="0" cy="0"/>
        </a:xfrm>
      </p:grpSpPr>
      <p:sp>
        <p:nvSpPr>
          <p:cNvPr id="9" name="Rectangle 8"/>
          <p:cNvSpPr/>
          <p:nvPr userDrawn="1"/>
        </p:nvSpPr>
        <p:spPr>
          <a:xfrm>
            <a:off x="6120000" y="4608000"/>
            <a:ext cx="3000000" cy="2250000"/>
          </a:xfrm>
          <a:prstGeom prst="rect">
            <a:avLst/>
          </a:prstGeom>
          <a:solidFill>
            <a:srgbClr val="141B4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10" name="Rectangle 9"/>
          <p:cNvSpPr/>
          <p:nvPr userDrawn="1"/>
        </p:nvSpPr>
        <p:spPr>
          <a:xfrm>
            <a:off x="9192000" y="4608000"/>
            <a:ext cx="3000000" cy="2250000"/>
          </a:xfrm>
          <a:prstGeom prst="rect">
            <a:avLst/>
          </a:prstGeom>
          <a:solidFill>
            <a:srgbClr val="0058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11" name="Rectangle 10"/>
          <p:cNvSpPr/>
          <p:nvPr userDrawn="1"/>
        </p:nvSpPr>
        <p:spPr>
          <a:xfrm>
            <a:off x="9192000" y="2305226"/>
            <a:ext cx="3000000" cy="2250000"/>
          </a:xfrm>
          <a:prstGeom prst="rect">
            <a:avLst/>
          </a:prstGeom>
          <a:solidFill>
            <a:srgbClr val="0096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8" name="Rectangle 7"/>
          <p:cNvSpPr/>
          <p:nvPr userDrawn="1"/>
        </p:nvSpPr>
        <p:spPr>
          <a:xfrm>
            <a:off x="0" y="2305226"/>
            <a:ext cx="9120000" cy="2250000"/>
          </a:xfrm>
          <a:prstGeom prst="rect">
            <a:avLst/>
          </a:prstGeom>
          <a:solidFill>
            <a:srgbClr val="00A5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7" name="Rectangle 6"/>
          <p:cNvSpPr/>
          <p:nvPr userDrawn="1"/>
        </p:nvSpPr>
        <p:spPr>
          <a:xfrm>
            <a:off x="0" y="0"/>
            <a:ext cx="3000000" cy="2250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2" name="Title 1"/>
          <p:cNvSpPr>
            <a:spLocks noGrp="1"/>
          </p:cNvSpPr>
          <p:nvPr>
            <p:ph type="ctrTitle"/>
          </p:nvPr>
        </p:nvSpPr>
        <p:spPr>
          <a:xfrm>
            <a:off x="840000" y="2700001"/>
            <a:ext cx="8083131" cy="1384995"/>
          </a:xfrm>
        </p:spPr>
        <p:txBody>
          <a:bodyPr anchor="ctr" anchorCtr="0">
            <a:noAutofit/>
          </a:bodyPr>
          <a:lstStyle>
            <a:lvl1pPr algn="l">
              <a:defRPr sz="4500">
                <a:solidFill>
                  <a:schemeClr val="bg1"/>
                </a:solidFill>
              </a:defRPr>
            </a:lvl1pPr>
          </a:lstStyle>
          <a:p>
            <a:r>
              <a:rPr lang="en-US"/>
              <a:t>Click to edit Master title style</a:t>
            </a:r>
            <a:endParaRPr lang="en-US" dirty="0"/>
          </a:p>
        </p:txBody>
      </p:sp>
      <p:sp>
        <p:nvSpPr>
          <p:cNvPr id="3" name="Subtitle 2"/>
          <p:cNvSpPr>
            <a:spLocks noGrp="1"/>
          </p:cNvSpPr>
          <p:nvPr>
            <p:ph type="subTitle" idx="1"/>
          </p:nvPr>
        </p:nvSpPr>
        <p:spPr>
          <a:xfrm>
            <a:off x="840000" y="4610452"/>
            <a:ext cx="4800000" cy="555548"/>
          </a:xfrm>
        </p:spPr>
        <p:txBody>
          <a:bodyPr anchor="b" anchorCtr="0">
            <a:noAutofit/>
          </a:bodyPr>
          <a:lstStyle>
            <a:lvl1pPr marL="0" indent="0" algn="l">
              <a:buNone/>
              <a:defRPr sz="175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Date Placeholder 3"/>
          <p:cNvSpPr>
            <a:spLocks noGrp="1"/>
          </p:cNvSpPr>
          <p:nvPr>
            <p:ph type="dt" sz="half" idx="10"/>
          </p:nvPr>
        </p:nvSpPr>
        <p:spPr>
          <a:xfrm>
            <a:off x="838200" y="5125253"/>
            <a:ext cx="4801800" cy="281635"/>
          </a:xfrm>
          <a:prstGeom prst="rect">
            <a:avLst/>
          </a:prstGeom>
        </p:spPr>
        <p:txBody>
          <a:bodyPr lIns="0" tIns="0" rIns="0" bIns="0">
            <a:noAutofit/>
          </a:bodyPr>
          <a:lstStyle>
            <a:lvl1pPr>
              <a:defRPr sz="1750" b="1">
                <a:solidFill>
                  <a:schemeClr val="tx1"/>
                </a:solidFill>
              </a:defRPr>
            </a:lvl1pPr>
          </a:lstStyle>
          <a:p>
            <a:endParaRPr lang="en-GB" dirty="0"/>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769378" y="481590"/>
            <a:ext cx="2847034" cy="1016798"/>
          </a:xfrm>
          <a:prstGeom prst="rect">
            <a:avLst/>
          </a:prstGeom>
        </p:spPr>
      </p:pic>
    </p:spTree>
    <p:extLst>
      <p:ext uri="{BB962C8B-B14F-4D97-AF65-F5344CB8AC3E}">
        <p14:creationId xmlns:p14="http://schemas.microsoft.com/office/powerpoint/2010/main" val="14691433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ext and Table 2">
    <p:spTree>
      <p:nvGrpSpPr>
        <p:cNvPr id="1" name=""/>
        <p:cNvGrpSpPr/>
        <p:nvPr/>
      </p:nvGrpSpPr>
      <p:grpSpPr>
        <a:xfrm>
          <a:off x="0" y="0"/>
          <a:ext cx="0" cy="0"/>
          <a:chOff x="0" y="0"/>
          <a:chExt cx="0" cy="0"/>
        </a:xfrm>
      </p:grpSpPr>
      <p:sp>
        <p:nvSpPr>
          <p:cNvPr id="2" name="Title 1"/>
          <p:cNvSpPr>
            <a:spLocks noGrp="1"/>
          </p:cNvSpPr>
          <p:nvPr>
            <p:ph type="title"/>
          </p:nvPr>
        </p:nvSpPr>
        <p:spPr>
          <a:xfrm>
            <a:off x="816000" y="460800"/>
            <a:ext cx="8394675" cy="817200"/>
          </a:xfrm>
        </p:spPr>
        <p:txBody>
          <a:bodyPr>
            <a:noAutofit/>
          </a:bodyPr>
          <a:lstStyle/>
          <a:p>
            <a:r>
              <a:rPr lang="en-US"/>
              <a:t>Click to edit Master title style</a:t>
            </a:r>
            <a:endParaRPr lang="en-US" dirty="0"/>
          </a:p>
        </p:txBody>
      </p:sp>
      <p:sp>
        <p:nvSpPr>
          <p:cNvPr id="3" name="Content Placeholder 2"/>
          <p:cNvSpPr>
            <a:spLocks noGrp="1"/>
          </p:cNvSpPr>
          <p:nvPr>
            <p:ph sz="half" idx="1"/>
          </p:nvPr>
        </p:nvSpPr>
        <p:spPr>
          <a:xfrm>
            <a:off x="816000" y="1620000"/>
            <a:ext cx="2784000" cy="4351338"/>
          </a:xfrm>
        </p:spPr>
        <p:txBody>
          <a:bodyPr>
            <a:no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92000" y="1620000"/>
            <a:ext cx="7584000" cy="4351338"/>
          </a:xfrm>
        </p:spPr>
        <p:txBody>
          <a:bodyPr>
            <a:noAutofit/>
          </a:bodyPr>
          <a:lstStyle>
            <a:lvl1pPr marL="0" indent="0">
              <a:buFontTx/>
              <a:buNone/>
              <a:defRPr/>
            </a:lvl1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C1B3EF10-4E29-4F0C-9AB6-355B3A7B01AB}" type="slidenum">
              <a:rPr lang="en-GB" smtClean="0"/>
              <a:t>‹#›</a:t>
            </a:fld>
            <a:endParaRPr lang="en-GB"/>
          </a:p>
        </p:txBody>
      </p:sp>
    </p:spTree>
    <p:extLst>
      <p:ext uri="{BB962C8B-B14F-4D97-AF65-F5344CB8AC3E}">
        <p14:creationId xmlns:p14="http://schemas.microsoft.com/office/powerpoint/2010/main" val="24348429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Intro and 3 bi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Slide Number Placeholder 2"/>
          <p:cNvSpPr>
            <a:spLocks noGrp="1"/>
          </p:cNvSpPr>
          <p:nvPr>
            <p:ph type="sldNum" sz="quarter" idx="10"/>
          </p:nvPr>
        </p:nvSpPr>
        <p:spPr/>
        <p:txBody>
          <a:bodyPr/>
          <a:lstStyle/>
          <a:p>
            <a:fld id="{C1B3EF10-4E29-4F0C-9AB6-355B3A7B01AB}" type="slidenum">
              <a:rPr lang="en-GB" smtClean="0"/>
              <a:pPr/>
              <a:t>‹#›</a:t>
            </a:fld>
            <a:endParaRPr lang="en-GB"/>
          </a:p>
        </p:txBody>
      </p:sp>
      <p:sp>
        <p:nvSpPr>
          <p:cNvPr id="4" name="Content Placeholder 2"/>
          <p:cNvSpPr>
            <a:spLocks noGrp="1"/>
          </p:cNvSpPr>
          <p:nvPr>
            <p:ph sz="half" idx="1"/>
          </p:nvPr>
        </p:nvSpPr>
        <p:spPr>
          <a:xfrm>
            <a:off x="816000" y="1620000"/>
            <a:ext cx="10560000" cy="1080000"/>
          </a:xfrm>
        </p:spPr>
        <p:txBody>
          <a:bodyPr>
            <a:noAutofit/>
          </a:bodyPr>
          <a:lstStyle>
            <a:lvl1pPr>
              <a:defRPr sz="1600"/>
            </a:lvl1pPr>
            <a:lvl2pPr>
              <a:defRPr sz="1600"/>
            </a:lvl2pPr>
          </a:lstStyle>
          <a:p>
            <a:pPr lvl="0"/>
            <a:r>
              <a:rPr lang="en-US"/>
              <a:t>Click to edit Master text styles</a:t>
            </a:r>
          </a:p>
          <a:p>
            <a:pPr lvl="1"/>
            <a:r>
              <a:rPr lang="en-US"/>
              <a:t>Second level</a:t>
            </a:r>
          </a:p>
        </p:txBody>
      </p:sp>
      <p:sp>
        <p:nvSpPr>
          <p:cNvPr id="5" name="Content Placeholder 3"/>
          <p:cNvSpPr>
            <a:spLocks noGrp="1"/>
          </p:cNvSpPr>
          <p:nvPr>
            <p:ph sz="half" idx="2"/>
          </p:nvPr>
        </p:nvSpPr>
        <p:spPr>
          <a:xfrm>
            <a:off x="816000" y="2835961"/>
            <a:ext cx="1440000" cy="1080000"/>
          </a:xfrm>
          <a:solidFill>
            <a:schemeClr val="bg1">
              <a:lumMod val="95000"/>
            </a:schemeClr>
          </a:solidFill>
        </p:spPr>
        <p:txBody>
          <a:bodyPr>
            <a:noAutofit/>
          </a:bodyPr>
          <a:lstStyle>
            <a:lvl1pPr marL="0" indent="0">
              <a:buFontTx/>
              <a:buNone/>
              <a:defRPr sz="1400"/>
            </a:lvl1pPr>
          </a:lstStyle>
          <a:p>
            <a:pPr lvl="0"/>
            <a:r>
              <a:rPr lang="en-US"/>
              <a:t>Click to edit Master text styles</a:t>
            </a:r>
          </a:p>
        </p:txBody>
      </p:sp>
      <p:sp>
        <p:nvSpPr>
          <p:cNvPr id="8" name="Content Placeholder 3"/>
          <p:cNvSpPr>
            <a:spLocks noGrp="1"/>
          </p:cNvSpPr>
          <p:nvPr>
            <p:ph sz="half" idx="11"/>
          </p:nvPr>
        </p:nvSpPr>
        <p:spPr>
          <a:xfrm>
            <a:off x="4427099" y="2835961"/>
            <a:ext cx="1440000" cy="1080000"/>
          </a:xfrm>
          <a:solidFill>
            <a:schemeClr val="bg1">
              <a:lumMod val="95000"/>
            </a:schemeClr>
          </a:solidFill>
        </p:spPr>
        <p:txBody>
          <a:bodyPr>
            <a:noAutofit/>
          </a:bodyPr>
          <a:lstStyle>
            <a:lvl1pPr marL="0" indent="0">
              <a:buFontTx/>
              <a:buNone/>
              <a:defRPr sz="1400"/>
            </a:lvl1pPr>
          </a:lstStyle>
          <a:p>
            <a:pPr lvl="0"/>
            <a:r>
              <a:rPr lang="en-US"/>
              <a:t>Click to edit Master text styles</a:t>
            </a:r>
          </a:p>
        </p:txBody>
      </p:sp>
      <p:sp>
        <p:nvSpPr>
          <p:cNvPr id="9" name="Content Placeholder 3"/>
          <p:cNvSpPr>
            <a:spLocks noGrp="1"/>
          </p:cNvSpPr>
          <p:nvPr>
            <p:ph sz="half" idx="12"/>
          </p:nvPr>
        </p:nvSpPr>
        <p:spPr>
          <a:xfrm>
            <a:off x="8016000" y="2835961"/>
            <a:ext cx="1440000" cy="1080000"/>
          </a:xfrm>
          <a:solidFill>
            <a:schemeClr val="bg1">
              <a:lumMod val="95000"/>
            </a:schemeClr>
          </a:solidFill>
        </p:spPr>
        <p:txBody>
          <a:bodyPr>
            <a:noAutofit/>
          </a:bodyPr>
          <a:lstStyle>
            <a:lvl1pPr marL="0" indent="0">
              <a:buFontTx/>
              <a:buNone/>
              <a:defRPr sz="1400"/>
            </a:lvl1pPr>
          </a:lstStyle>
          <a:p>
            <a:pPr lvl="0"/>
            <a:r>
              <a:rPr lang="en-US"/>
              <a:t>Click to edit Master text styles</a:t>
            </a:r>
          </a:p>
        </p:txBody>
      </p:sp>
      <p:sp>
        <p:nvSpPr>
          <p:cNvPr id="11" name="Text Placeholder 10"/>
          <p:cNvSpPr>
            <a:spLocks noGrp="1"/>
          </p:cNvSpPr>
          <p:nvPr>
            <p:ph type="body" sz="quarter" idx="13"/>
          </p:nvPr>
        </p:nvSpPr>
        <p:spPr>
          <a:xfrm>
            <a:off x="816000" y="4002985"/>
            <a:ext cx="3360000" cy="1980000"/>
          </a:xfrm>
        </p:spPr>
        <p:txBody>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3" name="Text Placeholder 10"/>
          <p:cNvSpPr>
            <a:spLocks noGrp="1"/>
          </p:cNvSpPr>
          <p:nvPr>
            <p:ph type="body" sz="quarter" idx="14"/>
          </p:nvPr>
        </p:nvSpPr>
        <p:spPr>
          <a:xfrm>
            <a:off x="4427099" y="4002985"/>
            <a:ext cx="3360000" cy="1980000"/>
          </a:xfrm>
        </p:spPr>
        <p:txBody>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4" name="Text Placeholder 10"/>
          <p:cNvSpPr>
            <a:spLocks noGrp="1"/>
          </p:cNvSpPr>
          <p:nvPr>
            <p:ph type="body" sz="quarter" idx="15"/>
          </p:nvPr>
        </p:nvSpPr>
        <p:spPr>
          <a:xfrm>
            <a:off x="8016000" y="4002985"/>
            <a:ext cx="3360000" cy="1980000"/>
          </a:xfrm>
        </p:spPr>
        <p:txBody>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6" name="Text Placeholder 15"/>
          <p:cNvSpPr>
            <a:spLocks noGrp="1"/>
          </p:cNvSpPr>
          <p:nvPr>
            <p:ph type="body" sz="quarter" idx="16"/>
          </p:nvPr>
        </p:nvSpPr>
        <p:spPr>
          <a:xfrm>
            <a:off x="2380052" y="3405810"/>
            <a:ext cx="1818147" cy="510554"/>
          </a:xfrm>
        </p:spPr>
        <p:txBody>
          <a:bodyPr anchor="b" anchorCtr="0"/>
          <a:lstStyle>
            <a:lvl1pPr marL="0" indent="0">
              <a:buFontTx/>
              <a:buNone/>
              <a:defRPr sz="1400"/>
            </a:lvl1pPr>
            <a:lvl2pPr marL="288000" indent="0">
              <a:buFontTx/>
              <a:buNone/>
              <a:defRPr sz="1600"/>
            </a:lvl2pPr>
            <a:lvl3pPr marL="576000" indent="0">
              <a:buFontTx/>
              <a:buNone/>
              <a:defRPr sz="1600"/>
            </a:lvl3pPr>
            <a:lvl4pPr marL="864000" indent="0">
              <a:buFontTx/>
              <a:buNone/>
              <a:defRPr sz="1600"/>
            </a:lvl4pPr>
            <a:lvl5pPr marL="1152000" indent="0">
              <a:buFontTx/>
              <a:buNone/>
              <a:defRPr sz="1600"/>
            </a:lvl5pPr>
          </a:lstStyle>
          <a:p>
            <a:pPr lvl="0"/>
            <a:r>
              <a:rPr lang="en-US"/>
              <a:t>Click to edit Master text styles</a:t>
            </a:r>
          </a:p>
        </p:txBody>
      </p:sp>
      <p:sp>
        <p:nvSpPr>
          <p:cNvPr id="17" name="Text Placeholder 15"/>
          <p:cNvSpPr>
            <a:spLocks noGrp="1"/>
          </p:cNvSpPr>
          <p:nvPr>
            <p:ph type="body" sz="quarter" idx="17"/>
          </p:nvPr>
        </p:nvSpPr>
        <p:spPr>
          <a:xfrm>
            <a:off x="5968952" y="3405810"/>
            <a:ext cx="1818147" cy="510554"/>
          </a:xfrm>
        </p:spPr>
        <p:txBody>
          <a:bodyPr anchor="b" anchorCtr="0"/>
          <a:lstStyle>
            <a:lvl1pPr marL="0" indent="0">
              <a:buFontTx/>
              <a:buNone/>
              <a:defRPr sz="1400"/>
            </a:lvl1pPr>
            <a:lvl2pPr marL="288000" indent="0">
              <a:buFontTx/>
              <a:buNone/>
              <a:defRPr sz="1600"/>
            </a:lvl2pPr>
            <a:lvl3pPr marL="576000" indent="0">
              <a:buFontTx/>
              <a:buNone/>
              <a:defRPr sz="1600"/>
            </a:lvl3pPr>
            <a:lvl4pPr marL="864000" indent="0">
              <a:buFontTx/>
              <a:buNone/>
              <a:defRPr sz="1600"/>
            </a:lvl4pPr>
            <a:lvl5pPr marL="1152000" indent="0">
              <a:buFontTx/>
              <a:buNone/>
              <a:defRPr sz="1600"/>
            </a:lvl5pPr>
          </a:lstStyle>
          <a:p>
            <a:pPr lvl="0"/>
            <a:r>
              <a:rPr lang="en-US"/>
              <a:t>Click to edit Master text styles</a:t>
            </a:r>
          </a:p>
        </p:txBody>
      </p:sp>
      <p:sp>
        <p:nvSpPr>
          <p:cNvPr id="18" name="Text Placeholder 15"/>
          <p:cNvSpPr>
            <a:spLocks noGrp="1"/>
          </p:cNvSpPr>
          <p:nvPr>
            <p:ph type="body" sz="quarter" idx="18"/>
          </p:nvPr>
        </p:nvSpPr>
        <p:spPr>
          <a:xfrm>
            <a:off x="9557853" y="3405810"/>
            <a:ext cx="1818147" cy="510554"/>
          </a:xfrm>
        </p:spPr>
        <p:txBody>
          <a:bodyPr anchor="b" anchorCtr="0"/>
          <a:lstStyle>
            <a:lvl1pPr marL="0" indent="0">
              <a:buFontTx/>
              <a:buNone/>
              <a:defRPr sz="1400"/>
            </a:lvl1pPr>
            <a:lvl2pPr marL="288000" indent="0">
              <a:buFontTx/>
              <a:buNone/>
              <a:defRPr sz="1600"/>
            </a:lvl2pPr>
            <a:lvl3pPr marL="576000" indent="0">
              <a:buFontTx/>
              <a:buNone/>
              <a:defRPr sz="1600"/>
            </a:lvl3pPr>
            <a:lvl4pPr marL="864000" indent="0">
              <a:buFontTx/>
              <a:buNone/>
              <a:defRPr sz="1600"/>
            </a:lvl4pPr>
            <a:lvl5pPr marL="1152000" indent="0">
              <a:buFontTx/>
              <a:buNone/>
              <a:defRPr sz="1600"/>
            </a:lvl5pPr>
          </a:lstStyle>
          <a:p>
            <a:pPr lvl="0"/>
            <a:r>
              <a:rPr lang="en-US"/>
              <a:t>Click to edit Master text styles</a:t>
            </a:r>
          </a:p>
        </p:txBody>
      </p:sp>
    </p:spTree>
    <p:extLst>
      <p:ext uri="{BB962C8B-B14F-4D97-AF65-F5344CB8AC3E}">
        <p14:creationId xmlns:p14="http://schemas.microsoft.com/office/powerpoint/2010/main" val="31202293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Intro and 6 bi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Slide Number Placeholder 2"/>
          <p:cNvSpPr>
            <a:spLocks noGrp="1"/>
          </p:cNvSpPr>
          <p:nvPr>
            <p:ph type="sldNum" sz="quarter" idx="10"/>
          </p:nvPr>
        </p:nvSpPr>
        <p:spPr/>
        <p:txBody>
          <a:bodyPr/>
          <a:lstStyle/>
          <a:p>
            <a:fld id="{C1B3EF10-4E29-4F0C-9AB6-355B3A7B01AB}" type="slidenum">
              <a:rPr lang="en-GB" smtClean="0"/>
              <a:pPr/>
              <a:t>‹#›</a:t>
            </a:fld>
            <a:endParaRPr lang="en-GB"/>
          </a:p>
        </p:txBody>
      </p:sp>
      <p:sp>
        <p:nvSpPr>
          <p:cNvPr id="4" name="Content Placeholder 2"/>
          <p:cNvSpPr>
            <a:spLocks noGrp="1"/>
          </p:cNvSpPr>
          <p:nvPr>
            <p:ph sz="half" idx="1"/>
          </p:nvPr>
        </p:nvSpPr>
        <p:spPr>
          <a:xfrm>
            <a:off x="816000" y="1620000"/>
            <a:ext cx="10560000" cy="540104"/>
          </a:xfrm>
        </p:spPr>
        <p:txBody>
          <a:bodyPr>
            <a:noAutofit/>
          </a:bodyPr>
          <a:lstStyle>
            <a:lvl1pPr>
              <a:defRPr sz="1400"/>
            </a:lvl1pPr>
            <a:lvl2pPr>
              <a:defRPr sz="1600"/>
            </a:lvl2pPr>
          </a:lstStyle>
          <a:p>
            <a:pPr lvl="0"/>
            <a:r>
              <a:rPr lang="en-US"/>
              <a:t>Click to edit Master text styles</a:t>
            </a:r>
          </a:p>
        </p:txBody>
      </p:sp>
      <p:sp>
        <p:nvSpPr>
          <p:cNvPr id="5" name="Content Placeholder 3"/>
          <p:cNvSpPr>
            <a:spLocks noGrp="1"/>
          </p:cNvSpPr>
          <p:nvPr>
            <p:ph sz="half" idx="2"/>
          </p:nvPr>
        </p:nvSpPr>
        <p:spPr>
          <a:xfrm>
            <a:off x="816000" y="2231791"/>
            <a:ext cx="1200000" cy="900000"/>
          </a:xfrm>
          <a:solidFill>
            <a:schemeClr val="bg1">
              <a:lumMod val="95000"/>
            </a:schemeClr>
          </a:solidFill>
        </p:spPr>
        <p:txBody>
          <a:bodyPr>
            <a:noAutofit/>
          </a:bodyPr>
          <a:lstStyle>
            <a:lvl1pPr marL="0" indent="0">
              <a:buFontTx/>
              <a:buNone/>
              <a:defRPr sz="1200"/>
            </a:lvl1pPr>
          </a:lstStyle>
          <a:p>
            <a:pPr lvl="0"/>
            <a:r>
              <a:rPr lang="en-US"/>
              <a:t>Click to edit Master text styles</a:t>
            </a:r>
          </a:p>
        </p:txBody>
      </p:sp>
      <p:sp>
        <p:nvSpPr>
          <p:cNvPr id="8" name="Content Placeholder 3"/>
          <p:cNvSpPr>
            <a:spLocks noGrp="1"/>
          </p:cNvSpPr>
          <p:nvPr>
            <p:ph sz="half" idx="11"/>
          </p:nvPr>
        </p:nvSpPr>
        <p:spPr>
          <a:xfrm>
            <a:off x="4407451" y="2231791"/>
            <a:ext cx="1200000" cy="900000"/>
          </a:xfrm>
          <a:solidFill>
            <a:schemeClr val="bg1">
              <a:lumMod val="95000"/>
            </a:schemeClr>
          </a:solidFill>
        </p:spPr>
        <p:txBody>
          <a:bodyPr>
            <a:noAutofit/>
          </a:bodyPr>
          <a:lstStyle>
            <a:lvl1pPr marL="0" indent="0">
              <a:buFontTx/>
              <a:buNone/>
              <a:defRPr sz="1200"/>
            </a:lvl1pPr>
          </a:lstStyle>
          <a:p>
            <a:pPr lvl="0"/>
            <a:r>
              <a:rPr lang="en-US"/>
              <a:t>Click to edit Master text styles</a:t>
            </a:r>
          </a:p>
        </p:txBody>
      </p:sp>
      <p:sp>
        <p:nvSpPr>
          <p:cNvPr id="9" name="Content Placeholder 3"/>
          <p:cNvSpPr>
            <a:spLocks noGrp="1"/>
          </p:cNvSpPr>
          <p:nvPr>
            <p:ph sz="half" idx="12"/>
          </p:nvPr>
        </p:nvSpPr>
        <p:spPr>
          <a:xfrm>
            <a:off x="7996800" y="2231791"/>
            <a:ext cx="1200000" cy="900000"/>
          </a:xfrm>
          <a:solidFill>
            <a:schemeClr val="bg1">
              <a:lumMod val="95000"/>
            </a:schemeClr>
          </a:solidFill>
        </p:spPr>
        <p:txBody>
          <a:bodyPr>
            <a:noAutofit/>
          </a:bodyPr>
          <a:lstStyle>
            <a:lvl1pPr marL="0" indent="0">
              <a:buFontTx/>
              <a:buNone/>
              <a:defRPr sz="1200"/>
            </a:lvl1pPr>
          </a:lstStyle>
          <a:p>
            <a:pPr lvl="0"/>
            <a:r>
              <a:rPr lang="en-US"/>
              <a:t>Click to edit Master text styles</a:t>
            </a:r>
          </a:p>
        </p:txBody>
      </p:sp>
      <p:sp>
        <p:nvSpPr>
          <p:cNvPr id="11" name="Text Placeholder 10"/>
          <p:cNvSpPr>
            <a:spLocks noGrp="1"/>
          </p:cNvSpPr>
          <p:nvPr>
            <p:ph type="body" sz="quarter" idx="13"/>
          </p:nvPr>
        </p:nvSpPr>
        <p:spPr>
          <a:xfrm>
            <a:off x="2122626" y="2231791"/>
            <a:ext cx="2182199" cy="1808092"/>
          </a:xfrm>
        </p:spPr>
        <p:txBody>
          <a:bodyPr/>
          <a:lstStyle>
            <a:lvl1pPr>
              <a:defRPr sz="1200"/>
            </a:lvl1pPr>
            <a:lvl2pPr>
              <a:defRPr sz="1200"/>
            </a:lvl2pPr>
            <a:lvl3pPr>
              <a:defRPr sz="1200"/>
            </a:lvl3pPr>
            <a:lvl4pPr>
              <a:defRPr sz="1200"/>
            </a:lvl4pPr>
            <a:lvl5pPr>
              <a:defRPr sz="1200"/>
            </a:lvl5pPr>
          </a:lstStyle>
          <a:p>
            <a:pPr lvl="0"/>
            <a:r>
              <a:rPr lang="en-US"/>
              <a:t>Click to edit Master text styles</a:t>
            </a:r>
          </a:p>
          <a:p>
            <a:pPr lvl="1"/>
            <a:r>
              <a:rPr lang="en-US"/>
              <a:t>Second level</a:t>
            </a:r>
          </a:p>
        </p:txBody>
      </p:sp>
      <p:sp>
        <p:nvSpPr>
          <p:cNvPr id="16" name="Text Placeholder 15"/>
          <p:cNvSpPr>
            <a:spLocks noGrp="1"/>
          </p:cNvSpPr>
          <p:nvPr>
            <p:ph type="body" sz="quarter" idx="16"/>
          </p:nvPr>
        </p:nvSpPr>
        <p:spPr>
          <a:xfrm>
            <a:off x="816001" y="3206359"/>
            <a:ext cx="1177801" cy="842178"/>
          </a:xfrm>
        </p:spPr>
        <p:txBody>
          <a:bodyPr anchor="t" anchorCtr="0"/>
          <a:lstStyle>
            <a:lvl1pPr marL="0" indent="0">
              <a:buFontTx/>
              <a:buNone/>
              <a:defRPr sz="1200"/>
            </a:lvl1pPr>
            <a:lvl2pPr marL="288000" indent="0">
              <a:buFontTx/>
              <a:buNone/>
              <a:defRPr sz="1600"/>
            </a:lvl2pPr>
            <a:lvl3pPr marL="576000" indent="0">
              <a:buFontTx/>
              <a:buNone/>
              <a:defRPr sz="1600"/>
            </a:lvl3pPr>
            <a:lvl4pPr marL="864000" indent="0">
              <a:buFontTx/>
              <a:buNone/>
              <a:defRPr sz="1600"/>
            </a:lvl4pPr>
            <a:lvl5pPr marL="1152000" indent="0">
              <a:buFontTx/>
              <a:buNone/>
              <a:defRPr sz="1600"/>
            </a:lvl5pPr>
          </a:lstStyle>
          <a:p>
            <a:pPr lvl="0"/>
            <a:r>
              <a:rPr lang="en-US"/>
              <a:t>Click to edit Master text styles</a:t>
            </a:r>
          </a:p>
        </p:txBody>
      </p:sp>
      <p:sp>
        <p:nvSpPr>
          <p:cNvPr id="21" name="Content Placeholder 3"/>
          <p:cNvSpPr>
            <a:spLocks noGrp="1"/>
          </p:cNvSpPr>
          <p:nvPr>
            <p:ph sz="half" idx="19"/>
          </p:nvPr>
        </p:nvSpPr>
        <p:spPr>
          <a:xfrm>
            <a:off x="816000" y="4166608"/>
            <a:ext cx="1200000" cy="900000"/>
          </a:xfrm>
          <a:solidFill>
            <a:schemeClr val="bg1">
              <a:lumMod val="95000"/>
            </a:schemeClr>
          </a:solidFill>
        </p:spPr>
        <p:txBody>
          <a:bodyPr>
            <a:noAutofit/>
          </a:bodyPr>
          <a:lstStyle>
            <a:lvl1pPr marL="0" indent="0">
              <a:buFontTx/>
              <a:buNone/>
              <a:defRPr sz="1200"/>
            </a:lvl1pPr>
          </a:lstStyle>
          <a:p>
            <a:pPr lvl="0"/>
            <a:r>
              <a:rPr lang="en-US"/>
              <a:t>Click to edit Master text styles</a:t>
            </a:r>
          </a:p>
        </p:txBody>
      </p:sp>
      <p:sp>
        <p:nvSpPr>
          <p:cNvPr id="22" name="Content Placeholder 3"/>
          <p:cNvSpPr>
            <a:spLocks noGrp="1"/>
          </p:cNvSpPr>
          <p:nvPr>
            <p:ph sz="half" idx="20"/>
          </p:nvPr>
        </p:nvSpPr>
        <p:spPr>
          <a:xfrm>
            <a:off x="4407451" y="4166608"/>
            <a:ext cx="1200000" cy="900000"/>
          </a:xfrm>
          <a:solidFill>
            <a:schemeClr val="bg1">
              <a:lumMod val="95000"/>
            </a:schemeClr>
          </a:solidFill>
        </p:spPr>
        <p:txBody>
          <a:bodyPr>
            <a:noAutofit/>
          </a:bodyPr>
          <a:lstStyle>
            <a:lvl1pPr marL="0" indent="0">
              <a:buFontTx/>
              <a:buNone/>
              <a:defRPr sz="1200"/>
            </a:lvl1pPr>
          </a:lstStyle>
          <a:p>
            <a:pPr lvl="0"/>
            <a:r>
              <a:rPr lang="en-US"/>
              <a:t>Click to edit Master text styles</a:t>
            </a:r>
          </a:p>
        </p:txBody>
      </p:sp>
      <p:sp>
        <p:nvSpPr>
          <p:cNvPr id="23" name="Content Placeholder 3"/>
          <p:cNvSpPr>
            <a:spLocks noGrp="1"/>
          </p:cNvSpPr>
          <p:nvPr>
            <p:ph sz="half" idx="21"/>
          </p:nvPr>
        </p:nvSpPr>
        <p:spPr>
          <a:xfrm>
            <a:off x="7996800" y="4166608"/>
            <a:ext cx="1200000" cy="900000"/>
          </a:xfrm>
          <a:solidFill>
            <a:schemeClr val="bg1">
              <a:lumMod val="95000"/>
            </a:schemeClr>
          </a:solidFill>
        </p:spPr>
        <p:txBody>
          <a:bodyPr>
            <a:noAutofit/>
          </a:bodyPr>
          <a:lstStyle>
            <a:lvl1pPr marL="0" indent="0">
              <a:buFontTx/>
              <a:buNone/>
              <a:defRPr sz="1200"/>
            </a:lvl1pPr>
          </a:lstStyle>
          <a:p>
            <a:pPr lvl="0"/>
            <a:r>
              <a:rPr lang="en-US"/>
              <a:t>Click to edit Master text styles</a:t>
            </a:r>
          </a:p>
        </p:txBody>
      </p:sp>
      <p:sp>
        <p:nvSpPr>
          <p:cNvPr id="24" name="Text Placeholder 10"/>
          <p:cNvSpPr>
            <a:spLocks noGrp="1"/>
          </p:cNvSpPr>
          <p:nvPr>
            <p:ph type="body" sz="quarter" idx="22"/>
          </p:nvPr>
        </p:nvSpPr>
        <p:spPr>
          <a:xfrm>
            <a:off x="2122626" y="4166609"/>
            <a:ext cx="2182199" cy="1843251"/>
          </a:xfrm>
        </p:spPr>
        <p:txBody>
          <a:bodyPr/>
          <a:lstStyle>
            <a:lvl1pPr>
              <a:defRPr sz="1200"/>
            </a:lvl1pPr>
            <a:lvl2pPr>
              <a:defRPr sz="1200"/>
            </a:lvl2pPr>
            <a:lvl3pPr>
              <a:defRPr sz="1200"/>
            </a:lvl3pPr>
            <a:lvl4pPr>
              <a:defRPr sz="1200"/>
            </a:lvl4pPr>
            <a:lvl5pPr>
              <a:defRPr sz="1200"/>
            </a:lvl5pPr>
          </a:lstStyle>
          <a:p>
            <a:pPr lvl="0"/>
            <a:r>
              <a:rPr lang="en-US"/>
              <a:t>Click to edit Master text styles</a:t>
            </a:r>
          </a:p>
          <a:p>
            <a:pPr lvl="1"/>
            <a:r>
              <a:rPr lang="en-US"/>
              <a:t>Second level</a:t>
            </a:r>
          </a:p>
        </p:txBody>
      </p:sp>
      <p:sp>
        <p:nvSpPr>
          <p:cNvPr id="27" name="Text Placeholder 15"/>
          <p:cNvSpPr>
            <a:spLocks noGrp="1"/>
          </p:cNvSpPr>
          <p:nvPr>
            <p:ph type="body" sz="quarter" idx="23"/>
          </p:nvPr>
        </p:nvSpPr>
        <p:spPr>
          <a:xfrm>
            <a:off x="816001" y="5141177"/>
            <a:ext cx="1177801" cy="868682"/>
          </a:xfrm>
        </p:spPr>
        <p:txBody>
          <a:bodyPr anchor="t" anchorCtr="0"/>
          <a:lstStyle>
            <a:lvl1pPr marL="0" indent="0">
              <a:buFontTx/>
              <a:buNone/>
              <a:defRPr sz="1200"/>
            </a:lvl1pPr>
            <a:lvl2pPr marL="288000" indent="0">
              <a:buFontTx/>
              <a:buNone/>
              <a:defRPr sz="1600"/>
            </a:lvl2pPr>
            <a:lvl3pPr marL="576000" indent="0">
              <a:buFontTx/>
              <a:buNone/>
              <a:defRPr sz="1600"/>
            </a:lvl3pPr>
            <a:lvl4pPr marL="864000" indent="0">
              <a:buFontTx/>
              <a:buNone/>
              <a:defRPr sz="1600"/>
            </a:lvl4pPr>
            <a:lvl5pPr marL="1152000" indent="0">
              <a:buFontTx/>
              <a:buNone/>
              <a:defRPr sz="1600"/>
            </a:lvl5pPr>
          </a:lstStyle>
          <a:p>
            <a:pPr lvl="0"/>
            <a:r>
              <a:rPr lang="en-US"/>
              <a:t>Click to edit Master text styles</a:t>
            </a:r>
          </a:p>
        </p:txBody>
      </p:sp>
      <p:sp>
        <p:nvSpPr>
          <p:cNvPr id="28" name="Text Placeholder 10"/>
          <p:cNvSpPr>
            <a:spLocks noGrp="1"/>
          </p:cNvSpPr>
          <p:nvPr>
            <p:ph type="body" sz="quarter" idx="24"/>
          </p:nvPr>
        </p:nvSpPr>
        <p:spPr>
          <a:xfrm>
            <a:off x="5712001" y="4166609"/>
            <a:ext cx="2182199" cy="1843251"/>
          </a:xfrm>
        </p:spPr>
        <p:txBody>
          <a:bodyPr/>
          <a:lstStyle>
            <a:lvl1pPr rtl="0">
              <a:defRPr sz="1200"/>
            </a:lvl1pPr>
            <a:lvl2pPr rtl="0">
              <a:defRPr sz="1200"/>
            </a:lvl2pPr>
            <a:lvl3pPr>
              <a:defRPr sz="1200"/>
            </a:lvl3pPr>
            <a:lvl4pPr>
              <a:defRPr sz="1200"/>
            </a:lvl4pPr>
            <a:lvl5pPr>
              <a:defRPr sz="1200"/>
            </a:lvl5pPr>
          </a:lstStyle>
          <a:p>
            <a:pPr lvl="0"/>
            <a:r>
              <a:rPr lang="en-US"/>
              <a:t>Click to edit Master text styles</a:t>
            </a:r>
          </a:p>
          <a:p>
            <a:pPr lvl="1"/>
            <a:r>
              <a:rPr lang="en-US"/>
              <a:t>Second level</a:t>
            </a:r>
          </a:p>
        </p:txBody>
      </p:sp>
      <p:sp>
        <p:nvSpPr>
          <p:cNvPr id="29" name="Text Placeholder 15"/>
          <p:cNvSpPr>
            <a:spLocks noGrp="1"/>
          </p:cNvSpPr>
          <p:nvPr>
            <p:ph type="body" sz="quarter" idx="25"/>
          </p:nvPr>
        </p:nvSpPr>
        <p:spPr>
          <a:xfrm>
            <a:off x="4407452" y="5141177"/>
            <a:ext cx="1177801" cy="868682"/>
          </a:xfrm>
        </p:spPr>
        <p:txBody>
          <a:bodyPr anchor="t" anchorCtr="0"/>
          <a:lstStyle>
            <a:lvl1pPr marL="0" indent="0" rtl="0">
              <a:buFontTx/>
              <a:buNone/>
              <a:defRPr sz="1200"/>
            </a:lvl1pPr>
            <a:lvl2pPr marL="288000" indent="0">
              <a:buFontTx/>
              <a:buNone/>
              <a:defRPr sz="1600"/>
            </a:lvl2pPr>
            <a:lvl3pPr marL="576000" indent="0">
              <a:buFontTx/>
              <a:buNone/>
              <a:defRPr sz="1600"/>
            </a:lvl3pPr>
            <a:lvl4pPr marL="864000" indent="0">
              <a:buFontTx/>
              <a:buNone/>
              <a:defRPr sz="1600"/>
            </a:lvl4pPr>
            <a:lvl5pPr marL="1152000" indent="0">
              <a:buFontTx/>
              <a:buNone/>
              <a:defRPr sz="1600"/>
            </a:lvl5pPr>
          </a:lstStyle>
          <a:p>
            <a:pPr lvl="0"/>
            <a:r>
              <a:rPr lang="en-US"/>
              <a:t>Click to edit Master text styles</a:t>
            </a:r>
          </a:p>
        </p:txBody>
      </p:sp>
      <p:sp>
        <p:nvSpPr>
          <p:cNvPr id="30" name="Text Placeholder 10"/>
          <p:cNvSpPr>
            <a:spLocks noGrp="1"/>
          </p:cNvSpPr>
          <p:nvPr>
            <p:ph type="body" sz="quarter" idx="26"/>
          </p:nvPr>
        </p:nvSpPr>
        <p:spPr>
          <a:xfrm>
            <a:off x="9302401" y="4166609"/>
            <a:ext cx="2182199" cy="1843251"/>
          </a:xfrm>
        </p:spPr>
        <p:txBody>
          <a:bodyPr/>
          <a:lstStyle>
            <a:lvl1pPr rtl="0">
              <a:defRPr sz="1200"/>
            </a:lvl1pPr>
            <a:lvl2pPr rtl="0">
              <a:defRPr sz="1200"/>
            </a:lvl2pPr>
            <a:lvl3pPr>
              <a:defRPr sz="1200"/>
            </a:lvl3pPr>
            <a:lvl4pPr>
              <a:defRPr sz="1200"/>
            </a:lvl4pPr>
            <a:lvl5pPr>
              <a:defRPr sz="1200"/>
            </a:lvl5pPr>
          </a:lstStyle>
          <a:p>
            <a:pPr lvl="0"/>
            <a:r>
              <a:rPr lang="en-US"/>
              <a:t>Click to edit Master text styles</a:t>
            </a:r>
          </a:p>
          <a:p>
            <a:pPr lvl="1"/>
            <a:r>
              <a:rPr lang="en-US"/>
              <a:t>Second level</a:t>
            </a:r>
          </a:p>
        </p:txBody>
      </p:sp>
      <p:sp>
        <p:nvSpPr>
          <p:cNvPr id="31" name="Text Placeholder 15"/>
          <p:cNvSpPr>
            <a:spLocks noGrp="1"/>
          </p:cNvSpPr>
          <p:nvPr>
            <p:ph type="body" sz="quarter" idx="27"/>
          </p:nvPr>
        </p:nvSpPr>
        <p:spPr>
          <a:xfrm>
            <a:off x="7996801" y="5141177"/>
            <a:ext cx="1177801" cy="868682"/>
          </a:xfrm>
        </p:spPr>
        <p:txBody>
          <a:bodyPr anchor="t" anchorCtr="0"/>
          <a:lstStyle>
            <a:lvl1pPr marL="0" indent="0" rtl="0">
              <a:buFontTx/>
              <a:buNone/>
              <a:defRPr sz="1200"/>
            </a:lvl1pPr>
            <a:lvl2pPr marL="288000" indent="0">
              <a:buFontTx/>
              <a:buNone/>
              <a:defRPr sz="1600"/>
            </a:lvl2pPr>
            <a:lvl3pPr marL="576000" indent="0">
              <a:buFontTx/>
              <a:buNone/>
              <a:defRPr sz="1600"/>
            </a:lvl3pPr>
            <a:lvl4pPr marL="864000" indent="0">
              <a:buFontTx/>
              <a:buNone/>
              <a:defRPr sz="1600"/>
            </a:lvl4pPr>
            <a:lvl5pPr marL="1152000" indent="0">
              <a:buFontTx/>
              <a:buNone/>
              <a:defRPr sz="1600"/>
            </a:lvl5pPr>
          </a:lstStyle>
          <a:p>
            <a:pPr lvl="0"/>
            <a:r>
              <a:rPr lang="en-US"/>
              <a:t>Click to edit Master text styles</a:t>
            </a:r>
          </a:p>
        </p:txBody>
      </p:sp>
      <p:sp>
        <p:nvSpPr>
          <p:cNvPr id="32" name="Text Placeholder 10"/>
          <p:cNvSpPr>
            <a:spLocks noGrp="1"/>
          </p:cNvSpPr>
          <p:nvPr>
            <p:ph type="body" sz="quarter" idx="28"/>
          </p:nvPr>
        </p:nvSpPr>
        <p:spPr>
          <a:xfrm>
            <a:off x="5712001" y="2231792"/>
            <a:ext cx="2182199" cy="1843251"/>
          </a:xfrm>
        </p:spPr>
        <p:txBody>
          <a:bodyPr/>
          <a:lstStyle>
            <a:lvl1pPr rtl="0">
              <a:defRPr sz="1200"/>
            </a:lvl1pPr>
            <a:lvl2pPr rtl="0">
              <a:defRPr sz="1200"/>
            </a:lvl2pPr>
            <a:lvl3pPr>
              <a:defRPr sz="1200"/>
            </a:lvl3pPr>
            <a:lvl4pPr>
              <a:defRPr sz="1200"/>
            </a:lvl4pPr>
            <a:lvl5pPr>
              <a:defRPr sz="1200"/>
            </a:lvl5pPr>
          </a:lstStyle>
          <a:p>
            <a:pPr lvl="0"/>
            <a:r>
              <a:rPr lang="en-US"/>
              <a:t>Click to edit Master text styles</a:t>
            </a:r>
          </a:p>
          <a:p>
            <a:pPr lvl="1"/>
            <a:r>
              <a:rPr lang="en-US"/>
              <a:t>Second level</a:t>
            </a:r>
          </a:p>
        </p:txBody>
      </p:sp>
      <p:sp>
        <p:nvSpPr>
          <p:cNvPr id="33" name="Text Placeholder 15"/>
          <p:cNvSpPr>
            <a:spLocks noGrp="1"/>
          </p:cNvSpPr>
          <p:nvPr>
            <p:ph type="body" sz="quarter" idx="29"/>
          </p:nvPr>
        </p:nvSpPr>
        <p:spPr>
          <a:xfrm>
            <a:off x="4407452" y="3206360"/>
            <a:ext cx="1177801" cy="868682"/>
          </a:xfrm>
        </p:spPr>
        <p:txBody>
          <a:bodyPr anchor="t" anchorCtr="0"/>
          <a:lstStyle>
            <a:lvl1pPr marL="0" indent="0" rtl="0">
              <a:buFontTx/>
              <a:buNone/>
              <a:defRPr sz="1200"/>
            </a:lvl1pPr>
            <a:lvl2pPr marL="288000" indent="0">
              <a:buFontTx/>
              <a:buNone/>
              <a:defRPr sz="1600"/>
            </a:lvl2pPr>
            <a:lvl3pPr marL="576000" indent="0">
              <a:buFontTx/>
              <a:buNone/>
              <a:defRPr sz="1600"/>
            </a:lvl3pPr>
            <a:lvl4pPr marL="864000" indent="0">
              <a:buFontTx/>
              <a:buNone/>
              <a:defRPr sz="1600"/>
            </a:lvl4pPr>
            <a:lvl5pPr marL="1152000" indent="0">
              <a:buFontTx/>
              <a:buNone/>
              <a:defRPr sz="1600"/>
            </a:lvl5pPr>
          </a:lstStyle>
          <a:p>
            <a:pPr lvl="0"/>
            <a:r>
              <a:rPr lang="en-US"/>
              <a:t>Click to edit Master text styles</a:t>
            </a:r>
          </a:p>
        </p:txBody>
      </p:sp>
      <p:sp>
        <p:nvSpPr>
          <p:cNvPr id="34" name="Text Placeholder 10"/>
          <p:cNvSpPr>
            <a:spLocks noGrp="1"/>
          </p:cNvSpPr>
          <p:nvPr>
            <p:ph type="body" sz="quarter" idx="30"/>
          </p:nvPr>
        </p:nvSpPr>
        <p:spPr>
          <a:xfrm>
            <a:off x="9302401" y="2231792"/>
            <a:ext cx="2182199" cy="1843251"/>
          </a:xfrm>
        </p:spPr>
        <p:txBody>
          <a:bodyPr/>
          <a:lstStyle>
            <a:lvl1pPr rtl="0">
              <a:defRPr sz="1200"/>
            </a:lvl1pPr>
            <a:lvl2pPr rtl="0">
              <a:defRPr sz="1200"/>
            </a:lvl2pPr>
            <a:lvl3pPr>
              <a:defRPr sz="1200"/>
            </a:lvl3pPr>
            <a:lvl4pPr>
              <a:defRPr sz="1200"/>
            </a:lvl4pPr>
            <a:lvl5pPr>
              <a:defRPr sz="1200"/>
            </a:lvl5pPr>
          </a:lstStyle>
          <a:p>
            <a:pPr lvl="0"/>
            <a:r>
              <a:rPr lang="en-US"/>
              <a:t>Click to edit Master text styles</a:t>
            </a:r>
          </a:p>
          <a:p>
            <a:pPr lvl="1"/>
            <a:r>
              <a:rPr lang="en-US"/>
              <a:t>Second level</a:t>
            </a:r>
          </a:p>
        </p:txBody>
      </p:sp>
      <p:sp>
        <p:nvSpPr>
          <p:cNvPr id="35" name="Text Placeholder 15"/>
          <p:cNvSpPr>
            <a:spLocks noGrp="1"/>
          </p:cNvSpPr>
          <p:nvPr>
            <p:ph type="body" sz="quarter" idx="31"/>
          </p:nvPr>
        </p:nvSpPr>
        <p:spPr>
          <a:xfrm>
            <a:off x="7996801" y="3206360"/>
            <a:ext cx="1177801" cy="868682"/>
          </a:xfrm>
        </p:spPr>
        <p:txBody>
          <a:bodyPr anchor="t" anchorCtr="0"/>
          <a:lstStyle>
            <a:lvl1pPr marL="0" indent="0" rtl="0">
              <a:buFontTx/>
              <a:buNone/>
              <a:defRPr sz="1200"/>
            </a:lvl1pPr>
            <a:lvl2pPr marL="288000" indent="0">
              <a:buFontTx/>
              <a:buNone/>
              <a:defRPr sz="1600"/>
            </a:lvl2pPr>
            <a:lvl3pPr marL="576000" indent="0">
              <a:buFontTx/>
              <a:buNone/>
              <a:defRPr sz="1600"/>
            </a:lvl3pPr>
            <a:lvl4pPr marL="864000" indent="0">
              <a:buFontTx/>
              <a:buNone/>
              <a:defRPr sz="1600"/>
            </a:lvl4pPr>
            <a:lvl5pPr marL="1152000" indent="0">
              <a:buFontTx/>
              <a:buNone/>
              <a:defRPr sz="1600"/>
            </a:lvl5pPr>
          </a:lstStyle>
          <a:p>
            <a:pPr lvl="0"/>
            <a:r>
              <a:rPr lang="en-US"/>
              <a:t>Click to edit Master text styles</a:t>
            </a:r>
          </a:p>
        </p:txBody>
      </p:sp>
    </p:spTree>
    <p:extLst>
      <p:ext uri="{BB962C8B-B14F-4D97-AF65-F5344CB8AC3E}">
        <p14:creationId xmlns:p14="http://schemas.microsoft.com/office/powerpoint/2010/main" val="14181929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le + Subtitle + Text">
    <p:spTree>
      <p:nvGrpSpPr>
        <p:cNvPr id="1" name=""/>
        <p:cNvGrpSpPr/>
        <p:nvPr/>
      </p:nvGrpSpPr>
      <p:grpSpPr>
        <a:xfrm>
          <a:off x="0" y="0"/>
          <a:ext cx="0" cy="0"/>
          <a:chOff x="0" y="0"/>
          <a:chExt cx="0" cy="0"/>
        </a:xfrm>
      </p:grpSpPr>
      <p:sp>
        <p:nvSpPr>
          <p:cNvPr id="2" name="Title 1"/>
          <p:cNvSpPr>
            <a:spLocks noGrp="1"/>
          </p:cNvSpPr>
          <p:nvPr>
            <p:ph type="title"/>
          </p:nvPr>
        </p:nvSpPr>
        <p:spPr>
          <a:xfrm>
            <a:off x="816000" y="460801"/>
            <a:ext cx="8422216" cy="413843"/>
          </a:xfrm>
        </p:spPr>
        <p:txBody>
          <a:bodyPr>
            <a:noAutofit/>
          </a:bodyPr>
          <a:lstStyle>
            <a:lvl1pPr>
              <a:defRPr>
                <a:solidFill>
                  <a:srgbClr val="141B4D"/>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p:txBody>
          <a:bodyPr/>
          <a:lstStyle/>
          <a:p>
            <a:fld id="{C1B3EF10-4E29-4F0C-9AB6-355B3A7B01AB}" type="slidenum">
              <a:rPr lang="en-GB" smtClean="0"/>
              <a:t>‹#›</a:t>
            </a:fld>
            <a:endParaRPr lang="en-GB"/>
          </a:p>
        </p:txBody>
      </p:sp>
      <p:sp>
        <p:nvSpPr>
          <p:cNvPr id="5" name="Text Placeholder 4"/>
          <p:cNvSpPr>
            <a:spLocks noGrp="1"/>
          </p:cNvSpPr>
          <p:nvPr>
            <p:ph type="body" sz="quarter" idx="13"/>
          </p:nvPr>
        </p:nvSpPr>
        <p:spPr>
          <a:xfrm>
            <a:off x="817035" y="874643"/>
            <a:ext cx="8422216" cy="420826"/>
          </a:xfrm>
        </p:spPr>
        <p:txBody>
          <a:bodyPr anchor="b" anchorCtr="0">
            <a:noAutofit/>
          </a:bodyPr>
          <a:lstStyle>
            <a:lvl1pPr marL="0" indent="0">
              <a:buFontTx/>
              <a:buNone/>
              <a:defRPr sz="2400" b="1">
                <a:solidFill>
                  <a:schemeClr val="tx1"/>
                </a:solidFill>
              </a:defRPr>
            </a:lvl1pPr>
            <a:lvl2pPr marL="288000" indent="0">
              <a:buFontTx/>
              <a:buNone/>
              <a:defRPr/>
            </a:lvl2pPr>
            <a:lvl3pPr marL="576000" indent="0">
              <a:buFontTx/>
              <a:buNone/>
              <a:defRPr/>
            </a:lvl3pPr>
            <a:lvl4pPr marL="864000" indent="0">
              <a:buFontTx/>
              <a:buNone/>
              <a:defRPr/>
            </a:lvl4pPr>
            <a:lvl5pPr marL="1152000" indent="0">
              <a:buFontTx/>
              <a:buNone/>
              <a:defRPr/>
            </a:lvl5pPr>
          </a:lstStyle>
          <a:p>
            <a:pPr lvl="0"/>
            <a:r>
              <a:rPr lang="en-US"/>
              <a:t>Click to edit Master text styles</a:t>
            </a:r>
          </a:p>
        </p:txBody>
      </p:sp>
      <p:sp>
        <p:nvSpPr>
          <p:cNvPr id="7" name="Text Placeholder 6"/>
          <p:cNvSpPr>
            <a:spLocks noGrp="1"/>
          </p:cNvSpPr>
          <p:nvPr>
            <p:ph type="body" sz="quarter" idx="14"/>
          </p:nvPr>
        </p:nvSpPr>
        <p:spPr>
          <a:xfrm>
            <a:off x="817034" y="1620000"/>
            <a:ext cx="10557933" cy="4352400"/>
          </a:xfrm>
        </p:spPr>
        <p:txBody>
          <a:bodyPr>
            <a:noAutofit/>
          </a:bodyPr>
          <a:lstStyle>
            <a:lvl1pPr marL="0" indent="0">
              <a:spcAft>
                <a:spcPts val="1200"/>
              </a:spcAft>
              <a:buFontTx/>
              <a:buNone/>
              <a:defRPr/>
            </a:lvl1pPr>
          </a:lstStyle>
          <a:p>
            <a:pPr lvl="0"/>
            <a:r>
              <a:rPr lang="en-US"/>
              <a:t>Click to edit Master text styles</a:t>
            </a:r>
          </a:p>
        </p:txBody>
      </p:sp>
    </p:spTree>
    <p:extLst>
      <p:ext uri="{BB962C8B-B14F-4D97-AF65-F5344CB8AC3E}">
        <p14:creationId xmlns:p14="http://schemas.microsoft.com/office/powerpoint/2010/main" val="30284322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le + Subtitle + Bulleted Text">
    <p:spTree>
      <p:nvGrpSpPr>
        <p:cNvPr id="1" name=""/>
        <p:cNvGrpSpPr/>
        <p:nvPr/>
      </p:nvGrpSpPr>
      <p:grpSpPr>
        <a:xfrm>
          <a:off x="0" y="0"/>
          <a:ext cx="0" cy="0"/>
          <a:chOff x="0" y="0"/>
          <a:chExt cx="0" cy="0"/>
        </a:xfrm>
      </p:grpSpPr>
      <p:sp>
        <p:nvSpPr>
          <p:cNvPr id="2" name="Title 1"/>
          <p:cNvSpPr>
            <a:spLocks noGrp="1"/>
          </p:cNvSpPr>
          <p:nvPr>
            <p:ph type="title"/>
          </p:nvPr>
        </p:nvSpPr>
        <p:spPr>
          <a:xfrm>
            <a:off x="816000" y="460801"/>
            <a:ext cx="8422216" cy="413843"/>
          </a:xfrm>
        </p:spPr>
        <p:txBody>
          <a:bodyPr>
            <a:noAutofit/>
          </a:bodyPr>
          <a:lstStyle>
            <a:lvl1pPr>
              <a:defRPr>
                <a:solidFill>
                  <a:srgbClr val="141B4D"/>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p:txBody>
          <a:bodyPr/>
          <a:lstStyle/>
          <a:p>
            <a:fld id="{C1B3EF10-4E29-4F0C-9AB6-355B3A7B01AB}" type="slidenum">
              <a:rPr lang="en-GB" smtClean="0"/>
              <a:t>‹#›</a:t>
            </a:fld>
            <a:endParaRPr lang="en-GB"/>
          </a:p>
        </p:txBody>
      </p:sp>
      <p:sp>
        <p:nvSpPr>
          <p:cNvPr id="5" name="Text Placeholder 4"/>
          <p:cNvSpPr>
            <a:spLocks noGrp="1"/>
          </p:cNvSpPr>
          <p:nvPr>
            <p:ph type="body" sz="quarter" idx="13"/>
          </p:nvPr>
        </p:nvSpPr>
        <p:spPr>
          <a:xfrm>
            <a:off x="817035" y="874643"/>
            <a:ext cx="8422216" cy="420826"/>
          </a:xfrm>
        </p:spPr>
        <p:txBody>
          <a:bodyPr anchor="b" anchorCtr="0">
            <a:noAutofit/>
          </a:bodyPr>
          <a:lstStyle>
            <a:lvl1pPr marL="0" indent="0">
              <a:buFontTx/>
              <a:buNone/>
              <a:defRPr sz="2400" b="1">
                <a:solidFill>
                  <a:schemeClr val="tx1"/>
                </a:solidFill>
              </a:defRPr>
            </a:lvl1pPr>
            <a:lvl2pPr marL="288000" indent="0">
              <a:buFontTx/>
              <a:buNone/>
              <a:defRPr/>
            </a:lvl2pPr>
            <a:lvl3pPr marL="576000" indent="0">
              <a:buFontTx/>
              <a:buNone/>
              <a:defRPr/>
            </a:lvl3pPr>
            <a:lvl4pPr marL="864000" indent="0">
              <a:buFontTx/>
              <a:buNone/>
              <a:defRPr/>
            </a:lvl4pPr>
            <a:lvl5pPr marL="1152000" indent="0">
              <a:buFontTx/>
              <a:buNone/>
              <a:defRPr/>
            </a:lvl5pPr>
          </a:lstStyle>
          <a:p>
            <a:pPr lvl="0"/>
            <a:r>
              <a:rPr lang="en-US"/>
              <a:t>Click to edit Master text styles</a:t>
            </a:r>
          </a:p>
        </p:txBody>
      </p:sp>
      <p:sp>
        <p:nvSpPr>
          <p:cNvPr id="7" name="Text Placeholder 6"/>
          <p:cNvSpPr>
            <a:spLocks noGrp="1"/>
          </p:cNvSpPr>
          <p:nvPr>
            <p:ph type="body" sz="quarter" idx="14"/>
          </p:nvPr>
        </p:nvSpPr>
        <p:spPr>
          <a:xfrm>
            <a:off x="817034" y="1620000"/>
            <a:ext cx="10557933" cy="4352400"/>
          </a:xfrm>
        </p:spPr>
        <p:txBody>
          <a:bodyPr>
            <a:noAutofit/>
          </a:bodyPr>
          <a:lstStyle>
            <a:lvl1pPr>
              <a:spcAft>
                <a:spcPts val="1200"/>
              </a:spcAft>
              <a:defRPr/>
            </a:lvl1pPr>
            <a:lvl2pPr>
              <a:spcAft>
                <a:spcPts val="1200"/>
              </a:spcAft>
              <a:defRPr/>
            </a:lvl2pPr>
            <a:lvl3pPr>
              <a:spcAft>
                <a:spcPts val="1200"/>
              </a:spcAft>
              <a:defRPr/>
            </a:lvl3pPr>
            <a:lvl4pPr>
              <a:spcAft>
                <a:spcPts val="1200"/>
              </a:spcAft>
              <a:defRPr/>
            </a:lvl4pPr>
            <a:lvl5pPr>
              <a:spcAft>
                <a:spcPts val="120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24465373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le + Subtitle +2 Column Text">
    <p:spTree>
      <p:nvGrpSpPr>
        <p:cNvPr id="1" name=""/>
        <p:cNvGrpSpPr/>
        <p:nvPr/>
      </p:nvGrpSpPr>
      <p:grpSpPr>
        <a:xfrm>
          <a:off x="0" y="0"/>
          <a:ext cx="0" cy="0"/>
          <a:chOff x="0" y="0"/>
          <a:chExt cx="0" cy="0"/>
        </a:xfrm>
      </p:grpSpPr>
      <p:sp>
        <p:nvSpPr>
          <p:cNvPr id="2" name="Title 1"/>
          <p:cNvSpPr>
            <a:spLocks noGrp="1"/>
          </p:cNvSpPr>
          <p:nvPr>
            <p:ph type="title"/>
          </p:nvPr>
        </p:nvSpPr>
        <p:spPr>
          <a:xfrm>
            <a:off x="816000" y="460801"/>
            <a:ext cx="8413725" cy="413843"/>
          </a:xfrm>
        </p:spPr>
        <p:txBody>
          <a:bodyPr>
            <a:noAutofit/>
          </a:bodyPr>
          <a:lstStyle>
            <a:lvl1pPr>
              <a:defRPr>
                <a:solidFill>
                  <a:srgbClr val="141B4D"/>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p:txBody>
          <a:bodyPr/>
          <a:lstStyle/>
          <a:p>
            <a:fld id="{C1B3EF10-4E29-4F0C-9AB6-355B3A7B01AB}" type="slidenum">
              <a:rPr lang="en-GB" smtClean="0"/>
              <a:t>‹#›</a:t>
            </a:fld>
            <a:endParaRPr lang="en-GB"/>
          </a:p>
        </p:txBody>
      </p:sp>
      <p:sp>
        <p:nvSpPr>
          <p:cNvPr id="5" name="Text Placeholder 4"/>
          <p:cNvSpPr>
            <a:spLocks noGrp="1"/>
          </p:cNvSpPr>
          <p:nvPr>
            <p:ph type="body" sz="quarter" idx="13"/>
          </p:nvPr>
        </p:nvSpPr>
        <p:spPr>
          <a:xfrm>
            <a:off x="817034" y="874643"/>
            <a:ext cx="8412691" cy="420826"/>
          </a:xfrm>
        </p:spPr>
        <p:txBody>
          <a:bodyPr anchor="b" anchorCtr="0">
            <a:noAutofit/>
          </a:bodyPr>
          <a:lstStyle>
            <a:lvl1pPr marL="0" indent="0">
              <a:buFontTx/>
              <a:buNone/>
              <a:defRPr sz="2400" b="1">
                <a:solidFill>
                  <a:schemeClr val="tx1"/>
                </a:solidFill>
              </a:defRPr>
            </a:lvl1pPr>
            <a:lvl2pPr marL="288000" indent="0">
              <a:buFontTx/>
              <a:buNone/>
              <a:defRPr/>
            </a:lvl2pPr>
            <a:lvl3pPr marL="576000" indent="0">
              <a:buFontTx/>
              <a:buNone/>
              <a:defRPr/>
            </a:lvl3pPr>
            <a:lvl4pPr marL="864000" indent="0">
              <a:buFontTx/>
              <a:buNone/>
              <a:defRPr/>
            </a:lvl4pPr>
            <a:lvl5pPr marL="1152000" indent="0">
              <a:buFontTx/>
              <a:buNone/>
              <a:defRPr/>
            </a:lvl5pPr>
          </a:lstStyle>
          <a:p>
            <a:pPr lvl="0"/>
            <a:r>
              <a:rPr lang="en-US"/>
              <a:t>Click to edit Master text styles</a:t>
            </a:r>
          </a:p>
        </p:txBody>
      </p:sp>
      <p:sp>
        <p:nvSpPr>
          <p:cNvPr id="7" name="Text Placeholder 6"/>
          <p:cNvSpPr>
            <a:spLocks noGrp="1"/>
          </p:cNvSpPr>
          <p:nvPr>
            <p:ph type="body" sz="quarter" idx="14"/>
          </p:nvPr>
        </p:nvSpPr>
        <p:spPr>
          <a:xfrm>
            <a:off x="817033" y="1620000"/>
            <a:ext cx="5184000" cy="4352400"/>
          </a:xfrm>
        </p:spPr>
        <p:txBody>
          <a:bodyPr>
            <a:noAutofit/>
          </a:bodyPr>
          <a:lstStyle>
            <a:lvl1pPr>
              <a:spcAft>
                <a:spcPts val="1200"/>
              </a:spcAft>
              <a:defRPr/>
            </a:lvl1pPr>
            <a:lvl2pPr>
              <a:spcAft>
                <a:spcPts val="1200"/>
              </a:spcAft>
              <a:defRPr/>
            </a:lvl2pPr>
            <a:lvl3pPr>
              <a:spcAft>
                <a:spcPts val="1200"/>
              </a:spcAft>
              <a:defRPr/>
            </a:lvl3pPr>
            <a:lvl4pPr>
              <a:spcAft>
                <a:spcPts val="1200"/>
              </a:spcAft>
              <a:defRPr/>
            </a:lvl4pPr>
            <a:lvl5pPr>
              <a:spcAft>
                <a:spcPts val="120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Text Placeholder 6"/>
          <p:cNvSpPr>
            <a:spLocks noGrp="1"/>
          </p:cNvSpPr>
          <p:nvPr>
            <p:ph type="body" sz="quarter" idx="15"/>
          </p:nvPr>
        </p:nvSpPr>
        <p:spPr>
          <a:xfrm>
            <a:off x="6190967" y="1620000"/>
            <a:ext cx="5184000" cy="4352400"/>
          </a:xfrm>
        </p:spPr>
        <p:txBody>
          <a:bodyPr>
            <a:noAutofit/>
          </a:bodyPr>
          <a:lstStyle>
            <a:lvl1pPr>
              <a:spcAft>
                <a:spcPts val="1200"/>
              </a:spcAft>
              <a:defRPr/>
            </a:lvl1pPr>
            <a:lvl2pPr>
              <a:spcAft>
                <a:spcPts val="1200"/>
              </a:spcAft>
              <a:defRPr/>
            </a:lvl2pPr>
            <a:lvl3pPr>
              <a:spcAft>
                <a:spcPts val="1200"/>
              </a:spcAft>
              <a:defRPr/>
            </a:lvl3pPr>
            <a:lvl4pPr>
              <a:spcAft>
                <a:spcPts val="1200"/>
              </a:spcAft>
              <a:defRPr/>
            </a:lvl4pPr>
            <a:lvl5pPr>
              <a:spcAft>
                <a:spcPts val="120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13480609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le + Subtitle + Text + Object 1">
    <p:spTree>
      <p:nvGrpSpPr>
        <p:cNvPr id="1" name=""/>
        <p:cNvGrpSpPr/>
        <p:nvPr/>
      </p:nvGrpSpPr>
      <p:grpSpPr>
        <a:xfrm>
          <a:off x="0" y="0"/>
          <a:ext cx="0" cy="0"/>
          <a:chOff x="0" y="0"/>
          <a:chExt cx="0" cy="0"/>
        </a:xfrm>
      </p:grpSpPr>
      <p:sp>
        <p:nvSpPr>
          <p:cNvPr id="2" name="Title 1"/>
          <p:cNvSpPr>
            <a:spLocks noGrp="1"/>
          </p:cNvSpPr>
          <p:nvPr>
            <p:ph type="title"/>
          </p:nvPr>
        </p:nvSpPr>
        <p:spPr>
          <a:xfrm>
            <a:off x="816000" y="460801"/>
            <a:ext cx="8431741" cy="413843"/>
          </a:xfrm>
        </p:spPr>
        <p:txBody>
          <a:bodyPr>
            <a:noAutofit/>
          </a:bodyPr>
          <a:lstStyle>
            <a:lvl1pPr>
              <a:defRPr>
                <a:solidFill>
                  <a:srgbClr val="141B4D"/>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p:txBody>
          <a:bodyPr/>
          <a:lstStyle/>
          <a:p>
            <a:fld id="{C1B3EF10-4E29-4F0C-9AB6-355B3A7B01AB}" type="slidenum">
              <a:rPr lang="en-GB" smtClean="0"/>
              <a:t>‹#›</a:t>
            </a:fld>
            <a:endParaRPr lang="en-GB"/>
          </a:p>
        </p:txBody>
      </p:sp>
      <p:sp>
        <p:nvSpPr>
          <p:cNvPr id="5" name="Text Placeholder 4"/>
          <p:cNvSpPr>
            <a:spLocks noGrp="1"/>
          </p:cNvSpPr>
          <p:nvPr>
            <p:ph type="body" sz="quarter" idx="13"/>
          </p:nvPr>
        </p:nvSpPr>
        <p:spPr>
          <a:xfrm>
            <a:off x="817034" y="874643"/>
            <a:ext cx="8431741" cy="420826"/>
          </a:xfrm>
        </p:spPr>
        <p:txBody>
          <a:bodyPr anchor="b" anchorCtr="0">
            <a:noAutofit/>
          </a:bodyPr>
          <a:lstStyle>
            <a:lvl1pPr marL="0" indent="0">
              <a:buFontTx/>
              <a:buNone/>
              <a:defRPr sz="2400" b="1">
                <a:solidFill>
                  <a:schemeClr val="tx1"/>
                </a:solidFill>
              </a:defRPr>
            </a:lvl1pPr>
            <a:lvl2pPr marL="288000" indent="0">
              <a:buFontTx/>
              <a:buNone/>
              <a:defRPr/>
            </a:lvl2pPr>
            <a:lvl3pPr marL="576000" indent="0">
              <a:buFontTx/>
              <a:buNone/>
              <a:defRPr/>
            </a:lvl3pPr>
            <a:lvl4pPr marL="864000" indent="0">
              <a:buFontTx/>
              <a:buNone/>
              <a:defRPr/>
            </a:lvl4pPr>
            <a:lvl5pPr marL="1152000" indent="0">
              <a:buFontTx/>
              <a:buNone/>
              <a:defRPr/>
            </a:lvl5pPr>
          </a:lstStyle>
          <a:p>
            <a:pPr lvl="0"/>
            <a:r>
              <a:rPr lang="en-US"/>
              <a:t>Click to edit Master text styles</a:t>
            </a:r>
          </a:p>
        </p:txBody>
      </p:sp>
      <p:sp>
        <p:nvSpPr>
          <p:cNvPr id="7" name="Text Placeholder 6"/>
          <p:cNvSpPr>
            <a:spLocks noGrp="1"/>
          </p:cNvSpPr>
          <p:nvPr>
            <p:ph type="body" sz="quarter" idx="14"/>
          </p:nvPr>
        </p:nvSpPr>
        <p:spPr>
          <a:xfrm>
            <a:off x="817033" y="1620000"/>
            <a:ext cx="5184000" cy="4352400"/>
          </a:xfrm>
        </p:spPr>
        <p:txBody>
          <a:bodyPr>
            <a:noAutofit/>
          </a:bodyPr>
          <a:lstStyle>
            <a:lvl1pPr>
              <a:spcAft>
                <a:spcPts val="1200"/>
              </a:spcAft>
              <a:defRPr/>
            </a:lvl1pPr>
            <a:lvl2pPr>
              <a:spcAft>
                <a:spcPts val="1200"/>
              </a:spcAft>
              <a:defRPr/>
            </a:lvl2pPr>
            <a:lvl3pPr>
              <a:spcAft>
                <a:spcPts val="1200"/>
              </a:spcAft>
              <a:defRPr/>
            </a:lvl3pPr>
            <a:lvl4pPr>
              <a:spcAft>
                <a:spcPts val="1200"/>
              </a:spcAft>
              <a:defRPr/>
            </a:lvl4pPr>
            <a:lvl5pPr>
              <a:spcAft>
                <a:spcPts val="120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3"/>
          <p:cNvSpPr>
            <a:spLocks noGrp="1"/>
          </p:cNvSpPr>
          <p:nvPr>
            <p:ph sz="half" idx="2"/>
          </p:nvPr>
        </p:nvSpPr>
        <p:spPr>
          <a:xfrm>
            <a:off x="6190967" y="1620000"/>
            <a:ext cx="5184000" cy="4351338"/>
          </a:xfrm>
        </p:spPr>
        <p:txBody>
          <a:bodyPr>
            <a:noAutofit/>
          </a:bodyPr>
          <a:lstStyle>
            <a:lvl1pPr marL="0" indent="0">
              <a:spcAft>
                <a:spcPts val="1200"/>
              </a:spcAft>
              <a:buFontTx/>
              <a:buNone/>
              <a:defRPr/>
            </a:lvl1pPr>
          </a:lstStyle>
          <a:p>
            <a:pPr lvl="0"/>
            <a:r>
              <a:rPr lang="en-US"/>
              <a:t>Click to edit Master text styles</a:t>
            </a:r>
          </a:p>
        </p:txBody>
      </p:sp>
    </p:spTree>
    <p:extLst>
      <p:ext uri="{BB962C8B-B14F-4D97-AF65-F5344CB8AC3E}">
        <p14:creationId xmlns:p14="http://schemas.microsoft.com/office/powerpoint/2010/main" val="34275908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le + Subtitle + Text + Object 2">
    <p:spTree>
      <p:nvGrpSpPr>
        <p:cNvPr id="1" name=""/>
        <p:cNvGrpSpPr/>
        <p:nvPr/>
      </p:nvGrpSpPr>
      <p:grpSpPr>
        <a:xfrm>
          <a:off x="0" y="0"/>
          <a:ext cx="0" cy="0"/>
          <a:chOff x="0" y="0"/>
          <a:chExt cx="0" cy="0"/>
        </a:xfrm>
      </p:grpSpPr>
      <p:sp>
        <p:nvSpPr>
          <p:cNvPr id="2" name="Title 1"/>
          <p:cNvSpPr>
            <a:spLocks noGrp="1"/>
          </p:cNvSpPr>
          <p:nvPr>
            <p:ph type="title"/>
          </p:nvPr>
        </p:nvSpPr>
        <p:spPr>
          <a:xfrm>
            <a:off x="816000" y="460801"/>
            <a:ext cx="8412691" cy="413843"/>
          </a:xfrm>
        </p:spPr>
        <p:txBody>
          <a:bodyPr>
            <a:noAutofit/>
          </a:bodyPr>
          <a:lstStyle>
            <a:lvl1pPr>
              <a:defRPr>
                <a:solidFill>
                  <a:srgbClr val="141B4D"/>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p:txBody>
          <a:bodyPr/>
          <a:lstStyle/>
          <a:p>
            <a:fld id="{C1B3EF10-4E29-4F0C-9AB6-355B3A7B01AB}" type="slidenum">
              <a:rPr lang="en-GB" smtClean="0"/>
              <a:t>‹#›</a:t>
            </a:fld>
            <a:endParaRPr lang="en-GB"/>
          </a:p>
        </p:txBody>
      </p:sp>
      <p:sp>
        <p:nvSpPr>
          <p:cNvPr id="5" name="Text Placeholder 4"/>
          <p:cNvSpPr>
            <a:spLocks noGrp="1"/>
          </p:cNvSpPr>
          <p:nvPr>
            <p:ph type="body" sz="quarter" idx="13"/>
          </p:nvPr>
        </p:nvSpPr>
        <p:spPr>
          <a:xfrm>
            <a:off x="817034" y="874643"/>
            <a:ext cx="8412691" cy="420826"/>
          </a:xfrm>
        </p:spPr>
        <p:txBody>
          <a:bodyPr anchor="b" anchorCtr="0">
            <a:noAutofit/>
          </a:bodyPr>
          <a:lstStyle>
            <a:lvl1pPr marL="0" indent="0">
              <a:buFontTx/>
              <a:buNone/>
              <a:defRPr sz="2400" b="1">
                <a:solidFill>
                  <a:schemeClr val="tx1"/>
                </a:solidFill>
              </a:defRPr>
            </a:lvl1pPr>
            <a:lvl2pPr marL="288000" indent="0">
              <a:buFontTx/>
              <a:buNone/>
              <a:defRPr/>
            </a:lvl2pPr>
            <a:lvl3pPr marL="576000" indent="0">
              <a:buFontTx/>
              <a:buNone/>
              <a:defRPr/>
            </a:lvl3pPr>
            <a:lvl4pPr marL="864000" indent="0">
              <a:buFontTx/>
              <a:buNone/>
              <a:defRPr/>
            </a:lvl4pPr>
            <a:lvl5pPr marL="1152000" indent="0">
              <a:buFontTx/>
              <a:buNone/>
              <a:defRPr/>
            </a:lvl5pPr>
          </a:lstStyle>
          <a:p>
            <a:pPr lvl="0"/>
            <a:r>
              <a:rPr lang="en-US"/>
              <a:t>Click to edit Master text styles</a:t>
            </a:r>
          </a:p>
        </p:txBody>
      </p:sp>
      <p:sp>
        <p:nvSpPr>
          <p:cNvPr id="7" name="Text Placeholder 6"/>
          <p:cNvSpPr>
            <a:spLocks noGrp="1"/>
          </p:cNvSpPr>
          <p:nvPr>
            <p:ph type="body" sz="quarter" idx="14"/>
          </p:nvPr>
        </p:nvSpPr>
        <p:spPr>
          <a:xfrm>
            <a:off x="817034" y="1620000"/>
            <a:ext cx="10557933" cy="2124000"/>
          </a:xfrm>
        </p:spPr>
        <p:txBody>
          <a:bodyPr>
            <a:noAutofit/>
          </a:bodyPr>
          <a:lstStyle>
            <a:lvl1pPr>
              <a:spcAft>
                <a:spcPts val="1200"/>
              </a:spcAft>
              <a:defRPr/>
            </a:lvl1pPr>
            <a:lvl2pPr>
              <a:spcAft>
                <a:spcPts val="1200"/>
              </a:spcAft>
              <a:defRPr/>
            </a:lvl2pPr>
            <a:lvl3pPr>
              <a:spcAft>
                <a:spcPts val="1200"/>
              </a:spcAft>
              <a:defRPr/>
            </a:lvl3pPr>
            <a:lvl4pPr>
              <a:spcAft>
                <a:spcPts val="1200"/>
              </a:spcAft>
              <a:defRPr/>
            </a:lvl4pPr>
            <a:lvl5pPr>
              <a:spcAft>
                <a:spcPts val="120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3"/>
          <p:cNvSpPr>
            <a:spLocks noGrp="1"/>
          </p:cNvSpPr>
          <p:nvPr>
            <p:ph sz="half" idx="2"/>
          </p:nvPr>
        </p:nvSpPr>
        <p:spPr>
          <a:xfrm>
            <a:off x="816001" y="3855600"/>
            <a:ext cx="10558967" cy="2124000"/>
          </a:xfrm>
        </p:spPr>
        <p:txBody>
          <a:bodyPr>
            <a:noAutofit/>
          </a:bodyPr>
          <a:lstStyle>
            <a:lvl1pPr marL="0" indent="0">
              <a:spcAft>
                <a:spcPts val="1200"/>
              </a:spcAft>
              <a:buFontTx/>
              <a:buNone/>
              <a:defRPr/>
            </a:lvl1pPr>
          </a:lstStyle>
          <a:p>
            <a:pPr lvl="0"/>
            <a:r>
              <a:rPr lang="en-US"/>
              <a:t>Click to edit Master text styles</a:t>
            </a:r>
          </a:p>
        </p:txBody>
      </p:sp>
    </p:spTree>
    <p:extLst>
      <p:ext uri="{BB962C8B-B14F-4D97-AF65-F5344CB8AC3E}">
        <p14:creationId xmlns:p14="http://schemas.microsoft.com/office/powerpoint/2010/main" val="13968181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le + Subtitle + Text + Object 3">
    <p:spTree>
      <p:nvGrpSpPr>
        <p:cNvPr id="1" name=""/>
        <p:cNvGrpSpPr/>
        <p:nvPr/>
      </p:nvGrpSpPr>
      <p:grpSpPr>
        <a:xfrm>
          <a:off x="0" y="0"/>
          <a:ext cx="0" cy="0"/>
          <a:chOff x="0" y="0"/>
          <a:chExt cx="0" cy="0"/>
        </a:xfrm>
      </p:grpSpPr>
      <p:sp>
        <p:nvSpPr>
          <p:cNvPr id="2" name="Title 1"/>
          <p:cNvSpPr>
            <a:spLocks noGrp="1"/>
          </p:cNvSpPr>
          <p:nvPr>
            <p:ph type="title"/>
          </p:nvPr>
        </p:nvSpPr>
        <p:spPr>
          <a:xfrm>
            <a:off x="816000" y="460801"/>
            <a:ext cx="8393641" cy="413843"/>
          </a:xfrm>
        </p:spPr>
        <p:txBody>
          <a:bodyPr>
            <a:noAutofit/>
          </a:bodyPr>
          <a:lstStyle>
            <a:lvl1pPr>
              <a:defRPr>
                <a:solidFill>
                  <a:srgbClr val="141B4D"/>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p:txBody>
          <a:bodyPr/>
          <a:lstStyle/>
          <a:p>
            <a:fld id="{C1B3EF10-4E29-4F0C-9AB6-355B3A7B01AB}" type="slidenum">
              <a:rPr lang="en-GB" smtClean="0"/>
              <a:t>‹#›</a:t>
            </a:fld>
            <a:endParaRPr lang="en-GB"/>
          </a:p>
        </p:txBody>
      </p:sp>
      <p:sp>
        <p:nvSpPr>
          <p:cNvPr id="5" name="Text Placeholder 4"/>
          <p:cNvSpPr>
            <a:spLocks noGrp="1"/>
          </p:cNvSpPr>
          <p:nvPr>
            <p:ph type="body" sz="quarter" idx="13"/>
          </p:nvPr>
        </p:nvSpPr>
        <p:spPr>
          <a:xfrm>
            <a:off x="817034" y="874643"/>
            <a:ext cx="8393641" cy="420826"/>
          </a:xfrm>
        </p:spPr>
        <p:txBody>
          <a:bodyPr anchor="b" anchorCtr="0">
            <a:noAutofit/>
          </a:bodyPr>
          <a:lstStyle>
            <a:lvl1pPr marL="0" indent="0">
              <a:buFontTx/>
              <a:buNone/>
              <a:defRPr sz="2400" b="1">
                <a:solidFill>
                  <a:srgbClr val="141B4D"/>
                </a:solidFill>
              </a:defRPr>
            </a:lvl1pPr>
            <a:lvl2pPr marL="288000" indent="0">
              <a:buFontTx/>
              <a:buNone/>
              <a:defRPr/>
            </a:lvl2pPr>
            <a:lvl3pPr marL="576000" indent="0">
              <a:buFontTx/>
              <a:buNone/>
              <a:defRPr/>
            </a:lvl3pPr>
            <a:lvl4pPr marL="864000" indent="0">
              <a:buFontTx/>
              <a:buNone/>
              <a:defRPr/>
            </a:lvl4pPr>
            <a:lvl5pPr marL="1152000" indent="0">
              <a:buFontTx/>
              <a:buNone/>
              <a:defRPr/>
            </a:lvl5pPr>
          </a:lstStyle>
          <a:p>
            <a:pPr lvl="0"/>
            <a:r>
              <a:rPr lang="en-US"/>
              <a:t>Click to edit Master text styles</a:t>
            </a:r>
          </a:p>
        </p:txBody>
      </p:sp>
      <p:sp>
        <p:nvSpPr>
          <p:cNvPr id="8" name="Content Placeholder 2"/>
          <p:cNvSpPr>
            <a:spLocks noGrp="1"/>
          </p:cNvSpPr>
          <p:nvPr>
            <p:ph sz="half" idx="1"/>
          </p:nvPr>
        </p:nvSpPr>
        <p:spPr>
          <a:xfrm>
            <a:off x="816000" y="1620000"/>
            <a:ext cx="10560000" cy="1080000"/>
          </a:xfrm>
        </p:spPr>
        <p:txBody>
          <a:bodyPr>
            <a:noAutofit/>
          </a:bodyPr>
          <a:lstStyle>
            <a:lvl1pPr>
              <a:defRPr sz="1600"/>
            </a:lvl1pPr>
            <a:lvl2pPr>
              <a:defRPr sz="1600"/>
            </a:lvl2pPr>
          </a:lstStyle>
          <a:p>
            <a:pPr lvl="0"/>
            <a:r>
              <a:rPr lang="en-US"/>
              <a:t>Click to edit Master text styles</a:t>
            </a:r>
          </a:p>
          <a:p>
            <a:pPr lvl="1"/>
            <a:r>
              <a:rPr lang="en-US"/>
              <a:t>Second level</a:t>
            </a:r>
          </a:p>
        </p:txBody>
      </p:sp>
      <p:sp>
        <p:nvSpPr>
          <p:cNvPr id="10" name="Content Placeholder 3"/>
          <p:cNvSpPr>
            <a:spLocks noGrp="1"/>
          </p:cNvSpPr>
          <p:nvPr>
            <p:ph sz="half" idx="2"/>
          </p:nvPr>
        </p:nvSpPr>
        <p:spPr>
          <a:xfrm>
            <a:off x="816000" y="2835961"/>
            <a:ext cx="10560000" cy="3168000"/>
          </a:xfrm>
        </p:spPr>
        <p:txBody>
          <a:bodyPr>
            <a:noAutofit/>
          </a:bodyPr>
          <a:lstStyle>
            <a:lvl1pPr marL="0" indent="0">
              <a:buFontTx/>
              <a:buNone/>
              <a:defRPr/>
            </a:lvl1pPr>
          </a:lstStyle>
          <a:p>
            <a:pPr lvl="0"/>
            <a:r>
              <a:rPr lang="en-US"/>
              <a:t>Click to edit Master text styles</a:t>
            </a:r>
          </a:p>
        </p:txBody>
      </p:sp>
    </p:spTree>
    <p:extLst>
      <p:ext uri="{BB962C8B-B14F-4D97-AF65-F5344CB8AC3E}">
        <p14:creationId xmlns:p14="http://schemas.microsoft.com/office/powerpoint/2010/main" val="300268044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le + Subtitle + Text + Object 4">
    <p:spTree>
      <p:nvGrpSpPr>
        <p:cNvPr id="1" name=""/>
        <p:cNvGrpSpPr/>
        <p:nvPr/>
      </p:nvGrpSpPr>
      <p:grpSpPr>
        <a:xfrm>
          <a:off x="0" y="0"/>
          <a:ext cx="0" cy="0"/>
          <a:chOff x="0" y="0"/>
          <a:chExt cx="0" cy="0"/>
        </a:xfrm>
      </p:grpSpPr>
      <p:sp>
        <p:nvSpPr>
          <p:cNvPr id="2" name="Title 1"/>
          <p:cNvSpPr>
            <a:spLocks noGrp="1"/>
          </p:cNvSpPr>
          <p:nvPr>
            <p:ph type="title"/>
          </p:nvPr>
        </p:nvSpPr>
        <p:spPr>
          <a:xfrm>
            <a:off x="816000" y="460801"/>
            <a:ext cx="8431741" cy="413843"/>
          </a:xfrm>
        </p:spPr>
        <p:txBody>
          <a:bodyPr>
            <a:noAutofit/>
          </a:bodyPr>
          <a:lstStyle>
            <a:lvl1pPr>
              <a:defRPr>
                <a:solidFill>
                  <a:srgbClr val="141B4D"/>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p:txBody>
          <a:bodyPr/>
          <a:lstStyle/>
          <a:p>
            <a:fld id="{C1B3EF10-4E29-4F0C-9AB6-355B3A7B01AB}" type="slidenum">
              <a:rPr lang="en-GB" smtClean="0"/>
              <a:t>‹#›</a:t>
            </a:fld>
            <a:endParaRPr lang="en-GB"/>
          </a:p>
        </p:txBody>
      </p:sp>
      <p:sp>
        <p:nvSpPr>
          <p:cNvPr id="5" name="Text Placeholder 4"/>
          <p:cNvSpPr>
            <a:spLocks noGrp="1"/>
          </p:cNvSpPr>
          <p:nvPr>
            <p:ph type="body" sz="quarter" idx="13"/>
          </p:nvPr>
        </p:nvSpPr>
        <p:spPr>
          <a:xfrm>
            <a:off x="817034" y="874643"/>
            <a:ext cx="8431741" cy="420826"/>
          </a:xfrm>
        </p:spPr>
        <p:txBody>
          <a:bodyPr anchor="b" anchorCtr="0">
            <a:noAutofit/>
          </a:bodyPr>
          <a:lstStyle>
            <a:lvl1pPr marL="0" indent="0">
              <a:buFontTx/>
              <a:buNone/>
              <a:defRPr sz="2400" b="1">
                <a:solidFill>
                  <a:srgbClr val="141B4D"/>
                </a:solidFill>
              </a:defRPr>
            </a:lvl1pPr>
            <a:lvl2pPr marL="288000" indent="0">
              <a:buFontTx/>
              <a:buNone/>
              <a:defRPr/>
            </a:lvl2pPr>
            <a:lvl3pPr marL="576000" indent="0">
              <a:buFontTx/>
              <a:buNone/>
              <a:defRPr/>
            </a:lvl3pPr>
            <a:lvl4pPr marL="864000" indent="0">
              <a:buFontTx/>
              <a:buNone/>
              <a:defRPr/>
            </a:lvl4pPr>
            <a:lvl5pPr marL="1152000" indent="0">
              <a:buFontTx/>
              <a:buNone/>
              <a:defRPr/>
            </a:lvl5pPr>
          </a:lstStyle>
          <a:p>
            <a:pPr lvl="0"/>
            <a:r>
              <a:rPr lang="en-US"/>
              <a:t>Click to edit Master text styles</a:t>
            </a:r>
          </a:p>
        </p:txBody>
      </p:sp>
      <p:sp>
        <p:nvSpPr>
          <p:cNvPr id="8" name="Content Placeholder 2"/>
          <p:cNvSpPr>
            <a:spLocks noGrp="1"/>
          </p:cNvSpPr>
          <p:nvPr>
            <p:ph sz="half" idx="1"/>
          </p:nvPr>
        </p:nvSpPr>
        <p:spPr>
          <a:xfrm>
            <a:off x="816000" y="1620000"/>
            <a:ext cx="2784000" cy="4351338"/>
          </a:xfrm>
        </p:spPr>
        <p:txBody>
          <a:bodyPr>
            <a:no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3"/>
          <p:cNvSpPr>
            <a:spLocks noGrp="1"/>
          </p:cNvSpPr>
          <p:nvPr>
            <p:ph sz="half" idx="2"/>
          </p:nvPr>
        </p:nvSpPr>
        <p:spPr>
          <a:xfrm>
            <a:off x="3792000" y="1620000"/>
            <a:ext cx="7584000" cy="4351338"/>
          </a:xfrm>
        </p:spPr>
        <p:txBody>
          <a:bodyPr>
            <a:noAutofit/>
          </a:bodyPr>
          <a:lstStyle>
            <a:lvl1pPr marL="0" indent="0">
              <a:buFontTx/>
              <a:buNone/>
              <a:defRPr/>
            </a:lvl1pPr>
          </a:lstStyle>
          <a:p>
            <a:pPr lvl="0"/>
            <a:r>
              <a:rPr lang="en-US"/>
              <a:t>Click to edit Master text styles</a:t>
            </a:r>
          </a:p>
        </p:txBody>
      </p:sp>
    </p:spTree>
    <p:extLst>
      <p:ext uri="{BB962C8B-B14F-4D97-AF65-F5344CB8AC3E}">
        <p14:creationId xmlns:p14="http://schemas.microsoft.com/office/powerpoint/2010/main" val="13779071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_fixed photos">
    <p:spTree>
      <p:nvGrpSpPr>
        <p:cNvPr id="1" name=""/>
        <p:cNvGrpSpPr/>
        <p:nvPr/>
      </p:nvGrpSpPr>
      <p:grpSpPr>
        <a:xfrm>
          <a:off x="0" y="0"/>
          <a:ext cx="0" cy="0"/>
          <a:chOff x="0" y="0"/>
          <a:chExt cx="0" cy="0"/>
        </a:xfrm>
      </p:grpSpPr>
      <p:sp>
        <p:nvSpPr>
          <p:cNvPr id="9" name="Rectangle 8"/>
          <p:cNvSpPr/>
          <p:nvPr userDrawn="1"/>
        </p:nvSpPr>
        <p:spPr>
          <a:xfrm>
            <a:off x="6120000" y="4608000"/>
            <a:ext cx="3000000" cy="2250000"/>
          </a:xfrm>
          <a:prstGeom prst="rect">
            <a:avLst/>
          </a:prstGeom>
          <a:solidFill>
            <a:srgbClr val="141B4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8" name="Rectangle 7"/>
          <p:cNvSpPr/>
          <p:nvPr userDrawn="1"/>
        </p:nvSpPr>
        <p:spPr>
          <a:xfrm>
            <a:off x="0" y="2305226"/>
            <a:ext cx="9120000" cy="2250000"/>
          </a:xfrm>
          <a:prstGeom prst="rect">
            <a:avLst/>
          </a:prstGeom>
          <a:solidFill>
            <a:srgbClr val="00A5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7" name="Rectangle 6"/>
          <p:cNvSpPr/>
          <p:nvPr userDrawn="1"/>
        </p:nvSpPr>
        <p:spPr>
          <a:xfrm>
            <a:off x="0" y="0"/>
            <a:ext cx="3000000" cy="2250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2" name="Title 1"/>
          <p:cNvSpPr>
            <a:spLocks noGrp="1"/>
          </p:cNvSpPr>
          <p:nvPr>
            <p:ph type="ctrTitle"/>
          </p:nvPr>
        </p:nvSpPr>
        <p:spPr>
          <a:xfrm>
            <a:off x="840000" y="2700001"/>
            <a:ext cx="8083131" cy="1384995"/>
          </a:xfrm>
        </p:spPr>
        <p:txBody>
          <a:bodyPr anchor="ctr" anchorCtr="0">
            <a:noAutofit/>
          </a:bodyPr>
          <a:lstStyle>
            <a:lvl1pPr algn="l">
              <a:defRPr sz="4500">
                <a:solidFill>
                  <a:schemeClr val="bg1"/>
                </a:solidFill>
              </a:defRPr>
            </a:lvl1pPr>
          </a:lstStyle>
          <a:p>
            <a:r>
              <a:rPr lang="en-US"/>
              <a:t>Click to edit Master title style</a:t>
            </a:r>
            <a:endParaRPr lang="en-US" dirty="0"/>
          </a:p>
        </p:txBody>
      </p:sp>
      <p:sp>
        <p:nvSpPr>
          <p:cNvPr id="3" name="Subtitle 2"/>
          <p:cNvSpPr>
            <a:spLocks noGrp="1"/>
          </p:cNvSpPr>
          <p:nvPr>
            <p:ph type="subTitle" idx="1"/>
          </p:nvPr>
        </p:nvSpPr>
        <p:spPr>
          <a:xfrm>
            <a:off x="840000" y="4610452"/>
            <a:ext cx="4800000" cy="555548"/>
          </a:xfrm>
        </p:spPr>
        <p:txBody>
          <a:bodyPr anchor="b" anchorCtr="0">
            <a:noAutofit/>
          </a:bodyPr>
          <a:lstStyle>
            <a:lvl1pPr marL="0" indent="0" algn="l">
              <a:buNone/>
              <a:defRPr sz="175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Date Placeholder 3"/>
          <p:cNvSpPr>
            <a:spLocks noGrp="1"/>
          </p:cNvSpPr>
          <p:nvPr>
            <p:ph type="dt" sz="half" idx="10"/>
          </p:nvPr>
        </p:nvSpPr>
        <p:spPr>
          <a:xfrm>
            <a:off x="838200" y="5125253"/>
            <a:ext cx="4801800" cy="281635"/>
          </a:xfrm>
          <a:prstGeom prst="rect">
            <a:avLst/>
          </a:prstGeom>
        </p:spPr>
        <p:txBody>
          <a:bodyPr lIns="0" tIns="0" rIns="0" bIns="0">
            <a:noAutofit/>
          </a:bodyPr>
          <a:lstStyle>
            <a:lvl1pPr>
              <a:defRPr sz="1750" b="1">
                <a:solidFill>
                  <a:schemeClr val="tx1"/>
                </a:solidFill>
              </a:defRPr>
            </a:lvl1pPr>
          </a:lstStyle>
          <a:p>
            <a:endParaRPr lang="en-GB" dirty="0"/>
          </a:p>
        </p:txBody>
      </p:sp>
      <p:sp>
        <p:nvSpPr>
          <p:cNvPr id="15" name="Rectangle 14"/>
          <p:cNvSpPr/>
          <p:nvPr userDrawn="1"/>
        </p:nvSpPr>
        <p:spPr>
          <a:xfrm>
            <a:off x="9192000" y="4608000"/>
            <a:ext cx="3000000" cy="2250000"/>
          </a:xfrm>
          <a:prstGeom prst="rect">
            <a:avLst/>
          </a:prstGeom>
          <a:blipFill dpi="0" rotWithShape="1">
            <a:blip r:embed="rId2" cstate="print">
              <a:extLst>
                <a:ext uri="{28A0092B-C50C-407E-A947-70E740481C1C}">
                  <a14:useLocalDpi xmlns:a14="http://schemas.microsoft.com/office/drawing/2010/main" val="0"/>
                </a:ext>
              </a:extLst>
            </a:blip>
            <a:srcRect/>
            <a:stretch>
              <a:fillRect l="-8916" t="-80923" r="-11380" b="-199"/>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16" name="Rectangle 15"/>
          <p:cNvSpPr/>
          <p:nvPr userDrawn="1"/>
        </p:nvSpPr>
        <p:spPr>
          <a:xfrm>
            <a:off x="9192000" y="2305226"/>
            <a:ext cx="3000000" cy="2250000"/>
          </a:xfrm>
          <a:prstGeom prst="rect">
            <a:avLst/>
          </a:prstGeom>
          <a:blipFill dpi="0" rotWithShape="1">
            <a:blip r:embed="rId3" cstate="print">
              <a:extLst>
                <a:ext uri="{28A0092B-C50C-407E-A947-70E740481C1C}">
                  <a14:useLocalDpi xmlns:a14="http://schemas.microsoft.com/office/drawing/2010/main" val="0"/>
                </a:ext>
              </a:extLst>
            </a:blip>
            <a:srcRect/>
            <a:stretch>
              <a:fillRect t="-156" b="-49756"/>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pic>
        <p:nvPicPr>
          <p:cNvPr id="12" name="Picture 1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769378" y="481590"/>
            <a:ext cx="2847034" cy="1016798"/>
          </a:xfrm>
          <a:prstGeom prst="rect">
            <a:avLst/>
          </a:prstGeom>
        </p:spPr>
      </p:pic>
    </p:spTree>
    <p:extLst>
      <p:ext uri="{BB962C8B-B14F-4D97-AF65-F5344CB8AC3E}">
        <p14:creationId xmlns:p14="http://schemas.microsoft.com/office/powerpoint/2010/main" val="179940249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7" name="Text Placeholder 6"/>
          <p:cNvSpPr>
            <a:spLocks noGrp="1"/>
          </p:cNvSpPr>
          <p:nvPr>
            <p:ph type="body" sz="quarter" idx="11"/>
          </p:nvPr>
        </p:nvSpPr>
        <p:spPr>
          <a:xfrm>
            <a:off x="817033" y="450850"/>
            <a:ext cx="10560000" cy="5519738"/>
          </a:xfrm>
          <a:solidFill>
            <a:schemeClr val="bg1"/>
          </a:solidFill>
        </p:spPr>
        <p:txBody>
          <a:bodyPr anchor="ctr" anchorCtr="0">
            <a:noAutofit/>
          </a:bodyPr>
          <a:lstStyle>
            <a:lvl1pPr marL="0" indent="0">
              <a:buFontTx/>
              <a:buNone/>
              <a:defRPr sz="4000">
                <a:solidFill>
                  <a:schemeClr val="tx2"/>
                </a:solidFill>
                <a:latin typeface="Calibri Light" panose="020F0302020204030204" pitchFamily="34" charset="0"/>
              </a:defRPr>
            </a:lvl1pPr>
            <a:lvl2pPr marL="0" indent="0">
              <a:buFontTx/>
              <a:buNone/>
              <a:defRPr sz="2400"/>
            </a:lvl2pPr>
            <a:lvl3pPr marL="576000" indent="0">
              <a:buFontTx/>
              <a:buNone/>
              <a:defRPr/>
            </a:lvl3pPr>
            <a:lvl4pPr marL="864000" indent="0">
              <a:buFontTx/>
              <a:buNone/>
              <a:defRPr/>
            </a:lvl4pPr>
            <a:lvl5pPr marL="1152000" indent="0">
              <a:buFontTx/>
              <a:buNone/>
              <a:defRPr/>
            </a:lvl5pPr>
          </a:lstStyle>
          <a:p>
            <a:pPr lvl="0"/>
            <a:r>
              <a:rPr lang="en-US"/>
              <a:t>Click to edit Master text styles</a:t>
            </a:r>
          </a:p>
          <a:p>
            <a:pPr lvl="1"/>
            <a:r>
              <a:rPr lang="en-US"/>
              <a:t>Second level</a:t>
            </a:r>
          </a:p>
        </p:txBody>
      </p:sp>
      <p:sp>
        <p:nvSpPr>
          <p:cNvPr id="3" name="Slide Number Placeholder 2"/>
          <p:cNvSpPr>
            <a:spLocks noGrp="1"/>
          </p:cNvSpPr>
          <p:nvPr>
            <p:ph type="sldNum" sz="quarter" idx="10"/>
          </p:nvPr>
        </p:nvSpPr>
        <p:spPr/>
        <p:txBody>
          <a:bodyPr/>
          <a:lstStyle/>
          <a:p>
            <a:fld id="{C1B3EF10-4E29-4F0C-9AB6-355B3A7B01AB}" type="slidenum">
              <a:rPr lang="en-GB" smtClean="0"/>
              <a:pPr/>
              <a:t>‹#›</a:t>
            </a:fld>
            <a:endParaRPr lang="en-GB"/>
          </a:p>
        </p:txBody>
      </p:sp>
    </p:spTree>
    <p:extLst>
      <p:ext uri="{BB962C8B-B14F-4D97-AF65-F5344CB8AC3E}">
        <p14:creationId xmlns:p14="http://schemas.microsoft.com/office/powerpoint/2010/main" val="46980631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Divider slide">
    <p:spTree>
      <p:nvGrpSpPr>
        <p:cNvPr id="1" name=""/>
        <p:cNvGrpSpPr/>
        <p:nvPr/>
      </p:nvGrpSpPr>
      <p:grpSpPr>
        <a:xfrm>
          <a:off x="0" y="0"/>
          <a:ext cx="0" cy="0"/>
          <a:chOff x="0" y="0"/>
          <a:chExt cx="0" cy="0"/>
        </a:xfrm>
      </p:grpSpPr>
      <p:sp>
        <p:nvSpPr>
          <p:cNvPr id="9" name="Rectangle 8"/>
          <p:cNvSpPr/>
          <p:nvPr userDrawn="1"/>
        </p:nvSpPr>
        <p:spPr>
          <a:xfrm>
            <a:off x="6120000" y="4610452"/>
            <a:ext cx="3000000" cy="2250000"/>
          </a:xfrm>
          <a:prstGeom prst="rect">
            <a:avLst/>
          </a:prstGeom>
          <a:solidFill>
            <a:srgbClr val="141B4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10" name="Rectangle 9"/>
          <p:cNvSpPr/>
          <p:nvPr userDrawn="1"/>
        </p:nvSpPr>
        <p:spPr>
          <a:xfrm>
            <a:off x="9212173" y="4610452"/>
            <a:ext cx="3000000" cy="2250000"/>
          </a:xfrm>
          <a:prstGeom prst="rect">
            <a:avLst/>
          </a:prstGeom>
          <a:solidFill>
            <a:srgbClr val="0058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11" name="Rectangle 10"/>
          <p:cNvSpPr/>
          <p:nvPr userDrawn="1"/>
        </p:nvSpPr>
        <p:spPr>
          <a:xfrm>
            <a:off x="9212173" y="2305226"/>
            <a:ext cx="3000000" cy="2250000"/>
          </a:xfrm>
          <a:prstGeom prst="rect">
            <a:avLst/>
          </a:prstGeom>
          <a:solidFill>
            <a:srgbClr val="0096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8" name="Rectangle 7"/>
          <p:cNvSpPr/>
          <p:nvPr userDrawn="1"/>
        </p:nvSpPr>
        <p:spPr>
          <a:xfrm>
            <a:off x="0" y="2305226"/>
            <a:ext cx="9120000" cy="2250000"/>
          </a:xfrm>
          <a:prstGeom prst="rect">
            <a:avLst/>
          </a:prstGeom>
          <a:solidFill>
            <a:srgbClr val="00A5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7" name="Rectangle 6"/>
          <p:cNvSpPr/>
          <p:nvPr userDrawn="1"/>
        </p:nvSpPr>
        <p:spPr>
          <a:xfrm>
            <a:off x="0" y="0"/>
            <a:ext cx="3000000" cy="2250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2" name="Title 1"/>
          <p:cNvSpPr>
            <a:spLocks noGrp="1"/>
          </p:cNvSpPr>
          <p:nvPr>
            <p:ph type="ctrTitle"/>
          </p:nvPr>
        </p:nvSpPr>
        <p:spPr>
          <a:xfrm>
            <a:off x="840000" y="2700001"/>
            <a:ext cx="8083131" cy="1384995"/>
          </a:xfrm>
        </p:spPr>
        <p:txBody>
          <a:bodyPr anchor="ctr" anchorCtr="0">
            <a:noAutofit/>
          </a:bodyPr>
          <a:lstStyle>
            <a:lvl1pPr algn="l">
              <a:defRPr sz="4500">
                <a:solidFill>
                  <a:schemeClr val="bg1"/>
                </a:solidFill>
              </a:defRPr>
            </a:lvl1pPr>
          </a:lstStyle>
          <a:p>
            <a:r>
              <a:rPr lang="en-US"/>
              <a:t>Click to edit Master title style</a:t>
            </a:r>
            <a:endParaRPr lang="en-US" dirty="0"/>
          </a:p>
        </p:txBody>
      </p:sp>
      <p:sp>
        <p:nvSpPr>
          <p:cNvPr id="15" name="Rectangle 14"/>
          <p:cNvSpPr/>
          <p:nvPr userDrawn="1"/>
        </p:nvSpPr>
        <p:spPr>
          <a:xfrm>
            <a:off x="3106087" y="0"/>
            <a:ext cx="3000000" cy="2250000"/>
          </a:xfrm>
          <a:prstGeom prst="rect">
            <a:avLst/>
          </a:prstGeom>
          <a:solidFill>
            <a:srgbClr val="0062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17" name="Slide Number Placeholder 5"/>
          <p:cNvSpPr>
            <a:spLocks noGrp="1"/>
          </p:cNvSpPr>
          <p:nvPr>
            <p:ph type="sldNum" sz="quarter" idx="12"/>
          </p:nvPr>
        </p:nvSpPr>
        <p:spPr>
          <a:xfrm>
            <a:off x="816000" y="6336000"/>
            <a:ext cx="336000" cy="252000"/>
          </a:xfrm>
        </p:spPr>
        <p:txBody>
          <a:bodyPr/>
          <a:lstStyle/>
          <a:p>
            <a:fld id="{C1B3EF10-4E29-4F0C-9AB6-355B3A7B01AB}" type="slidenum">
              <a:rPr lang="en-GB" smtClean="0"/>
              <a:t>‹#›</a:t>
            </a:fld>
            <a:endParaRPr lang="en-GB"/>
          </a:p>
        </p:txBody>
      </p:sp>
    </p:spTree>
    <p:extLst>
      <p:ext uri="{BB962C8B-B14F-4D97-AF65-F5344CB8AC3E}">
        <p14:creationId xmlns:p14="http://schemas.microsoft.com/office/powerpoint/2010/main" val="207467372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Thank you/end slide">
    <p:spTree>
      <p:nvGrpSpPr>
        <p:cNvPr id="1" name=""/>
        <p:cNvGrpSpPr/>
        <p:nvPr/>
      </p:nvGrpSpPr>
      <p:grpSpPr>
        <a:xfrm>
          <a:off x="0" y="0"/>
          <a:ext cx="0" cy="0"/>
          <a:chOff x="0" y="0"/>
          <a:chExt cx="0" cy="0"/>
        </a:xfrm>
      </p:grpSpPr>
      <p:sp>
        <p:nvSpPr>
          <p:cNvPr id="9" name="Rectangle 8"/>
          <p:cNvSpPr/>
          <p:nvPr userDrawn="1"/>
        </p:nvSpPr>
        <p:spPr>
          <a:xfrm>
            <a:off x="6120000" y="4610452"/>
            <a:ext cx="3000000" cy="2250000"/>
          </a:xfrm>
          <a:prstGeom prst="rect">
            <a:avLst/>
          </a:prstGeom>
          <a:solidFill>
            <a:srgbClr val="141B4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10" name="Rectangle 9"/>
          <p:cNvSpPr/>
          <p:nvPr userDrawn="1"/>
        </p:nvSpPr>
        <p:spPr>
          <a:xfrm>
            <a:off x="9212173" y="4610452"/>
            <a:ext cx="3000000" cy="2250000"/>
          </a:xfrm>
          <a:prstGeom prst="rect">
            <a:avLst/>
          </a:prstGeom>
          <a:solidFill>
            <a:srgbClr val="0058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8" name="Rectangle 7"/>
          <p:cNvSpPr/>
          <p:nvPr userDrawn="1"/>
        </p:nvSpPr>
        <p:spPr>
          <a:xfrm>
            <a:off x="0" y="2305226"/>
            <a:ext cx="12192000" cy="2250000"/>
          </a:xfrm>
          <a:prstGeom prst="rect">
            <a:avLst/>
          </a:prstGeom>
          <a:solidFill>
            <a:srgbClr val="00A5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7" name="Rectangle 6"/>
          <p:cNvSpPr/>
          <p:nvPr userDrawn="1"/>
        </p:nvSpPr>
        <p:spPr>
          <a:xfrm>
            <a:off x="0" y="0"/>
            <a:ext cx="3000000" cy="2250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2" name="Title 1"/>
          <p:cNvSpPr>
            <a:spLocks noGrp="1"/>
          </p:cNvSpPr>
          <p:nvPr>
            <p:ph type="ctrTitle"/>
          </p:nvPr>
        </p:nvSpPr>
        <p:spPr>
          <a:xfrm>
            <a:off x="816000" y="2890226"/>
            <a:ext cx="10560000" cy="1080000"/>
          </a:xfrm>
        </p:spPr>
        <p:txBody>
          <a:bodyPr anchor="ctr" anchorCtr="1">
            <a:noAutofit/>
          </a:bodyPr>
          <a:lstStyle>
            <a:lvl1pPr algn="ctr">
              <a:defRPr sz="4500">
                <a:solidFill>
                  <a:schemeClr val="bg1"/>
                </a:solidFill>
              </a:defRPr>
            </a:lvl1pPr>
          </a:lstStyle>
          <a:p>
            <a:r>
              <a:rPr lang="en-US"/>
              <a:t>Click to edit Master title style</a:t>
            </a:r>
            <a:endParaRPr lang="en-US" dirty="0"/>
          </a:p>
        </p:txBody>
      </p:sp>
      <p:sp>
        <p:nvSpPr>
          <p:cNvPr id="15" name="Rectangle 14"/>
          <p:cNvSpPr/>
          <p:nvPr userDrawn="1"/>
        </p:nvSpPr>
        <p:spPr>
          <a:xfrm>
            <a:off x="3106087" y="0"/>
            <a:ext cx="3000000" cy="2250000"/>
          </a:xfrm>
          <a:prstGeom prst="rect">
            <a:avLst/>
          </a:prstGeom>
          <a:solidFill>
            <a:srgbClr val="0062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12" name="Rectangle 11"/>
          <p:cNvSpPr/>
          <p:nvPr userDrawn="1"/>
        </p:nvSpPr>
        <p:spPr>
          <a:xfrm>
            <a:off x="0" y="4611757"/>
            <a:ext cx="6027827" cy="225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13" name="Rectangle 12"/>
          <p:cNvSpPr/>
          <p:nvPr userDrawn="1"/>
        </p:nvSpPr>
        <p:spPr>
          <a:xfrm>
            <a:off x="6212173" y="0"/>
            <a:ext cx="6000000" cy="2250000"/>
          </a:xfrm>
          <a:prstGeom prst="rect">
            <a:avLst/>
          </a:prstGeom>
          <a:solidFill>
            <a:srgbClr val="00B1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Tree>
    <p:extLst>
      <p:ext uri="{BB962C8B-B14F-4D97-AF65-F5344CB8AC3E}">
        <p14:creationId xmlns:p14="http://schemas.microsoft.com/office/powerpoint/2010/main" val="4971274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_add photos">
    <p:spTree>
      <p:nvGrpSpPr>
        <p:cNvPr id="1" name=""/>
        <p:cNvGrpSpPr/>
        <p:nvPr/>
      </p:nvGrpSpPr>
      <p:grpSpPr>
        <a:xfrm>
          <a:off x="0" y="0"/>
          <a:ext cx="0" cy="0"/>
          <a:chOff x="0" y="0"/>
          <a:chExt cx="0" cy="0"/>
        </a:xfrm>
      </p:grpSpPr>
      <p:sp>
        <p:nvSpPr>
          <p:cNvPr id="9" name="Rectangle 8"/>
          <p:cNvSpPr/>
          <p:nvPr userDrawn="1"/>
        </p:nvSpPr>
        <p:spPr>
          <a:xfrm>
            <a:off x="6120000" y="4608000"/>
            <a:ext cx="3000000" cy="2250000"/>
          </a:xfrm>
          <a:prstGeom prst="rect">
            <a:avLst/>
          </a:prstGeom>
          <a:solidFill>
            <a:srgbClr val="141B4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8" name="Rectangle 7"/>
          <p:cNvSpPr/>
          <p:nvPr userDrawn="1"/>
        </p:nvSpPr>
        <p:spPr>
          <a:xfrm>
            <a:off x="0" y="2305226"/>
            <a:ext cx="9120000" cy="2250000"/>
          </a:xfrm>
          <a:prstGeom prst="rect">
            <a:avLst/>
          </a:prstGeom>
          <a:solidFill>
            <a:srgbClr val="00A5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7" name="Rectangle 6"/>
          <p:cNvSpPr/>
          <p:nvPr userDrawn="1"/>
        </p:nvSpPr>
        <p:spPr>
          <a:xfrm>
            <a:off x="0" y="0"/>
            <a:ext cx="3000000" cy="2250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2" name="Title 1"/>
          <p:cNvSpPr>
            <a:spLocks noGrp="1"/>
          </p:cNvSpPr>
          <p:nvPr>
            <p:ph type="ctrTitle"/>
          </p:nvPr>
        </p:nvSpPr>
        <p:spPr>
          <a:xfrm>
            <a:off x="840000" y="2700001"/>
            <a:ext cx="8083131" cy="1384995"/>
          </a:xfrm>
        </p:spPr>
        <p:txBody>
          <a:bodyPr anchor="ctr" anchorCtr="0">
            <a:noAutofit/>
          </a:bodyPr>
          <a:lstStyle>
            <a:lvl1pPr algn="l">
              <a:defRPr sz="4500">
                <a:solidFill>
                  <a:schemeClr val="bg1"/>
                </a:solidFill>
              </a:defRPr>
            </a:lvl1pPr>
          </a:lstStyle>
          <a:p>
            <a:r>
              <a:rPr lang="en-US"/>
              <a:t>Click to edit Master title style</a:t>
            </a:r>
            <a:endParaRPr lang="en-US" dirty="0"/>
          </a:p>
        </p:txBody>
      </p:sp>
      <p:sp>
        <p:nvSpPr>
          <p:cNvPr id="3" name="Subtitle 2"/>
          <p:cNvSpPr>
            <a:spLocks noGrp="1"/>
          </p:cNvSpPr>
          <p:nvPr>
            <p:ph type="subTitle" idx="1"/>
          </p:nvPr>
        </p:nvSpPr>
        <p:spPr>
          <a:xfrm>
            <a:off x="840000" y="4610452"/>
            <a:ext cx="4800000" cy="555548"/>
          </a:xfrm>
        </p:spPr>
        <p:txBody>
          <a:bodyPr anchor="b" anchorCtr="0">
            <a:noAutofit/>
          </a:bodyPr>
          <a:lstStyle>
            <a:lvl1pPr marL="0" indent="0" algn="l">
              <a:buNone/>
              <a:defRPr sz="175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Date Placeholder 3"/>
          <p:cNvSpPr>
            <a:spLocks noGrp="1"/>
          </p:cNvSpPr>
          <p:nvPr>
            <p:ph type="dt" sz="half" idx="10"/>
          </p:nvPr>
        </p:nvSpPr>
        <p:spPr>
          <a:xfrm>
            <a:off x="838200" y="5125253"/>
            <a:ext cx="4801800" cy="281635"/>
          </a:xfrm>
          <a:prstGeom prst="rect">
            <a:avLst/>
          </a:prstGeom>
        </p:spPr>
        <p:txBody>
          <a:bodyPr lIns="0" tIns="0" rIns="0" bIns="0">
            <a:noAutofit/>
          </a:bodyPr>
          <a:lstStyle>
            <a:lvl1pPr>
              <a:defRPr sz="1750" b="1">
                <a:solidFill>
                  <a:schemeClr val="tx1"/>
                </a:solidFill>
              </a:defRPr>
            </a:lvl1pPr>
          </a:lstStyle>
          <a:p>
            <a:endParaRPr lang="en-GB" dirty="0"/>
          </a:p>
        </p:txBody>
      </p:sp>
      <p:sp>
        <p:nvSpPr>
          <p:cNvPr id="6" name="Content Placeholder 5"/>
          <p:cNvSpPr>
            <a:spLocks noGrp="1"/>
          </p:cNvSpPr>
          <p:nvPr>
            <p:ph sz="quarter" idx="13" hasCustomPrompt="1"/>
          </p:nvPr>
        </p:nvSpPr>
        <p:spPr>
          <a:xfrm>
            <a:off x="9192000" y="2305049"/>
            <a:ext cx="3000000" cy="2250000"/>
          </a:xfrm>
          <a:solidFill>
            <a:schemeClr val="bg1">
              <a:lumMod val="95000"/>
            </a:schemeClr>
          </a:solidFill>
        </p:spPr>
        <p:txBody>
          <a:bodyPr/>
          <a:lstStyle>
            <a:lvl1pPr marL="0" indent="0">
              <a:buFontTx/>
              <a:buNone/>
              <a:defRPr sz="1600"/>
            </a:lvl1pPr>
            <a:lvl2pPr>
              <a:defRPr sz="1600"/>
            </a:lvl2pPr>
            <a:lvl3pPr>
              <a:defRPr sz="1600"/>
            </a:lvl3pPr>
            <a:lvl4pPr>
              <a:defRPr sz="1600"/>
            </a:lvl4pPr>
            <a:lvl5pPr>
              <a:defRPr sz="1600"/>
            </a:lvl5pPr>
          </a:lstStyle>
          <a:p>
            <a:pPr lvl="0"/>
            <a:r>
              <a:rPr lang="en-US" dirty="0"/>
              <a:t>Image</a:t>
            </a:r>
            <a:endParaRPr lang="en-GB" dirty="0"/>
          </a:p>
        </p:txBody>
      </p:sp>
      <p:sp>
        <p:nvSpPr>
          <p:cNvPr id="11" name="Content Placeholder 10"/>
          <p:cNvSpPr>
            <a:spLocks noGrp="1"/>
          </p:cNvSpPr>
          <p:nvPr>
            <p:ph sz="quarter" idx="14" hasCustomPrompt="1"/>
          </p:nvPr>
        </p:nvSpPr>
        <p:spPr>
          <a:xfrm>
            <a:off x="9192000" y="4608513"/>
            <a:ext cx="3000000" cy="2250000"/>
          </a:xfrm>
          <a:solidFill>
            <a:schemeClr val="bg1">
              <a:lumMod val="95000"/>
            </a:schemeClr>
          </a:solidFill>
        </p:spPr>
        <p:txBody>
          <a:bodyPr/>
          <a:lstStyle>
            <a:lvl1pPr marL="0" indent="0">
              <a:buFontTx/>
              <a:buNone/>
              <a:defRPr sz="1600"/>
            </a:lvl1pPr>
            <a:lvl2pPr>
              <a:defRPr sz="1600"/>
            </a:lvl2pPr>
            <a:lvl3pPr>
              <a:defRPr sz="1600"/>
            </a:lvl3pPr>
            <a:lvl4pPr>
              <a:defRPr sz="1600"/>
            </a:lvl4pPr>
            <a:lvl5pPr>
              <a:defRPr sz="1600"/>
            </a:lvl5pPr>
          </a:lstStyle>
          <a:p>
            <a:pPr lvl="0"/>
            <a:r>
              <a:rPr lang="en-US" dirty="0"/>
              <a:t>Image</a:t>
            </a:r>
            <a:endParaRPr lang="en-GB" dirty="0"/>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769378" y="481590"/>
            <a:ext cx="2847034" cy="1016798"/>
          </a:xfrm>
          <a:prstGeom prst="rect">
            <a:avLst/>
          </a:prstGeom>
        </p:spPr>
      </p:pic>
    </p:spTree>
    <p:extLst>
      <p:ext uri="{BB962C8B-B14F-4D97-AF65-F5344CB8AC3E}">
        <p14:creationId xmlns:p14="http://schemas.microsoft.com/office/powerpoint/2010/main" val="27667060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troduction_ with captions">
    <p:spTree>
      <p:nvGrpSpPr>
        <p:cNvPr id="1" name=""/>
        <p:cNvGrpSpPr/>
        <p:nvPr/>
      </p:nvGrpSpPr>
      <p:grpSpPr>
        <a:xfrm>
          <a:off x="0" y="0"/>
          <a:ext cx="0" cy="0"/>
          <a:chOff x="0" y="0"/>
          <a:chExt cx="0" cy="0"/>
        </a:xfrm>
      </p:grpSpPr>
      <p:sp>
        <p:nvSpPr>
          <p:cNvPr id="2" name="Title 1"/>
          <p:cNvSpPr>
            <a:spLocks noGrp="1"/>
          </p:cNvSpPr>
          <p:nvPr>
            <p:ph type="title"/>
          </p:nvPr>
        </p:nvSpPr>
        <p:spPr>
          <a:xfrm>
            <a:off x="816000" y="460801"/>
            <a:ext cx="7505809" cy="413843"/>
          </a:xfrm>
        </p:spPr>
        <p:txBody>
          <a:bodyPr>
            <a:noAutofit/>
          </a:bodyPr>
          <a:lstStyle>
            <a:lvl1pPr>
              <a:defRPr>
                <a:solidFill>
                  <a:schemeClr val="tx2"/>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p:txBody>
          <a:bodyPr/>
          <a:lstStyle/>
          <a:p>
            <a:fld id="{C1B3EF10-4E29-4F0C-9AB6-355B3A7B01AB}" type="slidenum">
              <a:rPr lang="en-GB" smtClean="0"/>
              <a:t>‹#›</a:t>
            </a:fld>
            <a:endParaRPr lang="en-GB"/>
          </a:p>
        </p:txBody>
      </p:sp>
      <p:sp>
        <p:nvSpPr>
          <p:cNvPr id="5" name="Text Placeholder 4"/>
          <p:cNvSpPr>
            <a:spLocks noGrp="1"/>
          </p:cNvSpPr>
          <p:nvPr>
            <p:ph type="body" sz="quarter" idx="13"/>
          </p:nvPr>
        </p:nvSpPr>
        <p:spPr>
          <a:xfrm>
            <a:off x="817035" y="890011"/>
            <a:ext cx="7504774" cy="420826"/>
          </a:xfrm>
        </p:spPr>
        <p:txBody>
          <a:bodyPr anchor="b" anchorCtr="0">
            <a:noAutofit/>
          </a:bodyPr>
          <a:lstStyle>
            <a:lvl1pPr marL="0" indent="0">
              <a:buFontTx/>
              <a:buNone/>
              <a:defRPr sz="2400" b="1">
                <a:solidFill>
                  <a:schemeClr val="tx2"/>
                </a:solidFill>
              </a:defRPr>
            </a:lvl1pPr>
            <a:lvl2pPr marL="288000" indent="0">
              <a:buFontTx/>
              <a:buNone/>
              <a:defRPr/>
            </a:lvl2pPr>
            <a:lvl3pPr marL="576000" indent="0">
              <a:buFontTx/>
              <a:buNone/>
              <a:defRPr/>
            </a:lvl3pPr>
            <a:lvl4pPr marL="864000" indent="0">
              <a:buFontTx/>
              <a:buNone/>
              <a:defRPr/>
            </a:lvl4pPr>
            <a:lvl5pPr marL="1152000" indent="0">
              <a:buFontTx/>
              <a:buNone/>
              <a:defRPr/>
            </a:lvl5pPr>
          </a:lstStyle>
          <a:p>
            <a:pPr lvl="0"/>
            <a:r>
              <a:rPr lang="en-US"/>
              <a:t>Click to edit Master text styles</a:t>
            </a:r>
          </a:p>
        </p:txBody>
      </p:sp>
      <p:sp>
        <p:nvSpPr>
          <p:cNvPr id="4" name="Text Placeholder 3"/>
          <p:cNvSpPr>
            <a:spLocks noGrp="1"/>
          </p:cNvSpPr>
          <p:nvPr>
            <p:ph type="body" sz="quarter" idx="18"/>
          </p:nvPr>
        </p:nvSpPr>
        <p:spPr>
          <a:xfrm>
            <a:off x="817033" y="3600000"/>
            <a:ext cx="2304000" cy="1728000"/>
          </a:xfrm>
          <a:solidFill>
            <a:srgbClr val="00968E"/>
          </a:solidFill>
          <a:ln>
            <a:noFill/>
          </a:ln>
        </p:spPr>
        <p:txBody>
          <a:bodyPr lIns="144000" tIns="144000" rIns="144000" bIns="144000">
            <a:noAutofit/>
          </a:bodyPr>
          <a:lstStyle>
            <a:lvl1pPr marL="144000" indent="-144000">
              <a:buFont typeface="Wingdings" panose="05000000000000000000" pitchFamily="2" charset="2"/>
              <a:buChar char="§"/>
              <a:defRPr sz="1400">
                <a:solidFill>
                  <a:schemeClr val="bg1"/>
                </a:solidFill>
              </a:defRPr>
            </a:lvl1pPr>
            <a:lvl2pPr marL="360000" indent="-144000">
              <a:buFont typeface="Calibri" panose="020F0502020204030204" pitchFamily="34" charset="0"/>
              <a:buChar char="‒"/>
              <a:defRPr sz="1400">
                <a:solidFill>
                  <a:schemeClr val="bg1"/>
                </a:solidFill>
              </a:defRPr>
            </a:lvl2pPr>
            <a:lvl3pPr marL="576000" indent="0">
              <a:buFontTx/>
              <a:buNone/>
              <a:defRPr/>
            </a:lvl3pPr>
            <a:lvl4pPr marL="864000" indent="0">
              <a:buFontTx/>
              <a:buNone/>
              <a:defRPr/>
            </a:lvl4pPr>
            <a:lvl5pPr marL="1152000" indent="0">
              <a:buFontTx/>
              <a:buNone/>
              <a:defRPr/>
            </a:lvl5pPr>
          </a:lstStyle>
          <a:p>
            <a:pPr lvl="0"/>
            <a:r>
              <a:rPr lang="en-US"/>
              <a:t>Click to edit Master text styles</a:t>
            </a:r>
          </a:p>
          <a:p>
            <a:pPr lvl="1"/>
            <a:r>
              <a:rPr lang="en-US"/>
              <a:t>Second level</a:t>
            </a:r>
          </a:p>
        </p:txBody>
      </p:sp>
      <p:sp>
        <p:nvSpPr>
          <p:cNvPr id="19" name="Text Placeholder 3"/>
          <p:cNvSpPr>
            <a:spLocks noGrp="1"/>
          </p:cNvSpPr>
          <p:nvPr>
            <p:ph type="body" sz="quarter" idx="19"/>
          </p:nvPr>
        </p:nvSpPr>
        <p:spPr>
          <a:xfrm>
            <a:off x="3566400" y="3600000"/>
            <a:ext cx="2304000" cy="1728000"/>
          </a:xfrm>
          <a:solidFill>
            <a:srgbClr val="00B140"/>
          </a:solidFill>
          <a:ln>
            <a:noFill/>
          </a:ln>
        </p:spPr>
        <p:txBody>
          <a:bodyPr lIns="144000" tIns="144000" rIns="144000" bIns="144000">
            <a:noAutofit/>
          </a:bodyPr>
          <a:lstStyle>
            <a:lvl1pPr marL="144000" indent="-144000">
              <a:buFont typeface="Wingdings" panose="05000000000000000000" pitchFamily="2" charset="2"/>
              <a:buChar char="§"/>
              <a:defRPr sz="1400">
                <a:solidFill>
                  <a:schemeClr val="bg1"/>
                </a:solidFill>
              </a:defRPr>
            </a:lvl1pPr>
            <a:lvl2pPr marL="360000" indent="-144000">
              <a:buFont typeface="Calibri" panose="020F0502020204030204" pitchFamily="34" charset="0"/>
              <a:buChar char="‒"/>
              <a:defRPr sz="1400">
                <a:solidFill>
                  <a:schemeClr val="bg1"/>
                </a:solidFill>
              </a:defRPr>
            </a:lvl2pPr>
            <a:lvl3pPr marL="576000" indent="0">
              <a:buFontTx/>
              <a:buNone/>
              <a:defRPr/>
            </a:lvl3pPr>
            <a:lvl4pPr marL="864000" indent="0">
              <a:buFontTx/>
              <a:buNone/>
              <a:defRPr/>
            </a:lvl4pPr>
            <a:lvl5pPr marL="1152000" indent="0">
              <a:buFontTx/>
              <a:buNone/>
              <a:defRPr/>
            </a:lvl5pPr>
          </a:lstStyle>
          <a:p>
            <a:pPr lvl="0"/>
            <a:r>
              <a:rPr lang="en-US"/>
              <a:t>Click to edit Master text styles</a:t>
            </a:r>
          </a:p>
          <a:p>
            <a:pPr lvl="1"/>
            <a:r>
              <a:rPr lang="en-US"/>
              <a:t>Second level</a:t>
            </a:r>
          </a:p>
        </p:txBody>
      </p:sp>
      <p:sp>
        <p:nvSpPr>
          <p:cNvPr id="20" name="Text Placeholder 3"/>
          <p:cNvSpPr>
            <a:spLocks noGrp="1"/>
          </p:cNvSpPr>
          <p:nvPr>
            <p:ph type="body" sz="quarter" idx="20"/>
          </p:nvPr>
        </p:nvSpPr>
        <p:spPr>
          <a:xfrm>
            <a:off x="6321600" y="3600000"/>
            <a:ext cx="2304000" cy="1728000"/>
          </a:xfrm>
          <a:solidFill>
            <a:schemeClr val="accent1"/>
          </a:solidFill>
          <a:ln>
            <a:noFill/>
          </a:ln>
        </p:spPr>
        <p:txBody>
          <a:bodyPr lIns="144000" tIns="144000" rIns="144000" bIns="144000">
            <a:noAutofit/>
          </a:bodyPr>
          <a:lstStyle>
            <a:lvl1pPr marL="144000" indent="-144000">
              <a:buFont typeface="Wingdings" panose="05000000000000000000" pitchFamily="2" charset="2"/>
              <a:buChar char="§"/>
              <a:defRPr sz="1400">
                <a:solidFill>
                  <a:schemeClr val="bg1"/>
                </a:solidFill>
              </a:defRPr>
            </a:lvl1pPr>
            <a:lvl2pPr marL="360000" indent="-144000">
              <a:buFont typeface="Calibri" panose="020F0502020204030204" pitchFamily="34" charset="0"/>
              <a:buChar char="‒"/>
              <a:defRPr sz="1400">
                <a:solidFill>
                  <a:schemeClr val="bg1"/>
                </a:solidFill>
              </a:defRPr>
            </a:lvl2pPr>
            <a:lvl3pPr marL="576000" indent="0">
              <a:buFontTx/>
              <a:buNone/>
              <a:defRPr/>
            </a:lvl3pPr>
            <a:lvl4pPr marL="864000" indent="0">
              <a:buFontTx/>
              <a:buNone/>
              <a:defRPr/>
            </a:lvl4pPr>
            <a:lvl5pPr marL="1152000" indent="0">
              <a:buFontTx/>
              <a:buNone/>
              <a:defRPr/>
            </a:lvl5pPr>
          </a:lstStyle>
          <a:p>
            <a:pPr lvl="0"/>
            <a:r>
              <a:rPr lang="en-US"/>
              <a:t>Click to edit Master text styles</a:t>
            </a:r>
          </a:p>
          <a:p>
            <a:pPr lvl="1"/>
            <a:r>
              <a:rPr lang="en-US"/>
              <a:t>Second level</a:t>
            </a:r>
          </a:p>
        </p:txBody>
      </p:sp>
      <p:sp>
        <p:nvSpPr>
          <p:cNvPr id="21" name="Text Placeholder 3"/>
          <p:cNvSpPr>
            <a:spLocks noGrp="1"/>
          </p:cNvSpPr>
          <p:nvPr>
            <p:ph type="body" sz="quarter" idx="21"/>
          </p:nvPr>
        </p:nvSpPr>
        <p:spPr>
          <a:xfrm>
            <a:off x="9070967" y="3600000"/>
            <a:ext cx="2304000" cy="1728000"/>
          </a:xfrm>
          <a:solidFill>
            <a:srgbClr val="00A5E1"/>
          </a:solidFill>
          <a:ln>
            <a:noFill/>
          </a:ln>
        </p:spPr>
        <p:txBody>
          <a:bodyPr lIns="144000" tIns="144000" rIns="144000" bIns="144000">
            <a:noAutofit/>
          </a:bodyPr>
          <a:lstStyle>
            <a:lvl1pPr marL="144000" indent="-144000">
              <a:buFont typeface="Wingdings" panose="05000000000000000000" pitchFamily="2" charset="2"/>
              <a:buChar char="§"/>
              <a:defRPr sz="1400">
                <a:solidFill>
                  <a:schemeClr val="bg1"/>
                </a:solidFill>
              </a:defRPr>
            </a:lvl1pPr>
            <a:lvl2pPr marL="360000" indent="-144000">
              <a:buFont typeface="Calibri" panose="020F0502020204030204" pitchFamily="34" charset="0"/>
              <a:buChar char="‒"/>
              <a:defRPr sz="1400">
                <a:solidFill>
                  <a:schemeClr val="bg1"/>
                </a:solidFill>
              </a:defRPr>
            </a:lvl2pPr>
            <a:lvl3pPr marL="576000" indent="0">
              <a:buFontTx/>
              <a:buNone/>
              <a:defRPr/>
            </a:lvl3pPr>
            <a:lvl4pPr marL="864000" indent="0">
              <a:buFontTx/>
              <a:buNone/>
              <a:defRPr/>
            </a:lvl4pPr>
            <a:lvl5pPr marL="1152000" indent="0">
              <a:buFontTx/>
              <a:buNone/>
              <a:defRPr/>
            </a:lvl5pPr>
          </a:lstStyle>
          <a:p>
            <a:pPr lvl="0"/>
            <a:r>
              <a:rPr lang="en-US"/>
              <a:t>Click to edit Master text styles</a:t>
            </a:r>
          </a:p>
          <a:p>
            <a:pPr lvl="1"/>
            <a:r>
              <a:rPr lang="en-US"/>
              <a:t>Second level</a:t>
            </a:r>
          </a:p>
        </p:txBody>
      </p:sp>
      <p:sp>
        <p:nvSpPr>
          <p:cNvPr id="9" name="Content Placeholder 8"/>
          <p:cNvSpPr>
            <a:spLocks noGrp="1"/>
          </p:cNvSpPr>
          <p:nvPr>
            <p:ph sz="quarter" idx="22" hasCustomPrompt="1"/>
          </p:nvPr>
        </p:nvSpPr>
        <p:spPr>
          <a:xfrm>
            <a:off x="816000" y="1836000"/>
            <a:ext cx="2304000" cy="1728000"/>
          </a:xfrm>
          <a:solidFill>
            <a:schemeClr val="bg1">
              <a:lumMod val="95000"/>
            </a:schemeClr>
          </a:solidFill>
        </p:spPr>
        <p:txBody>
          <a:bodyPr/>
          <a:lstStyle>
            <a:lvl1pPr marL="0" indent="0">
              <a:buFontTx/>
              <a:buNone/>
              <a:defRPr sz="1400"/>
            </a:lvl1pPr>
            <a:lvl2pPr>
              <a:defRPr sz="1400"/>
            </a:lvl2pPr>
            <a:lvl3pPr>
              <a:defRPr sz="1400"/>
            </a:lvl3pPr>
            <a:lvl4pPr>
              <a:defRPr sz="1400"/>
            </a:lvl4pPr>
            <a:lvl5pPr>
              <a:defRPr sz="1400"/>
            </a:lvl5pPr>
          </a:lstStyle>
          <a:p>
            <a:pPr lvl="0"/>
            <a:r>
              <a:rPr lang="en-US" dirty="0"/>
              <a:t>Image</a:t>
            </a:r>
            <a:endParaRPr lang="en-GB" dirty="0"/>
          </a:p>
        </p:txBody>
      </p:sp>
      <p:sp>
        <p:nvSpPr>
          <p:cNvPr id="7" name="Content Placeholder 6"/>
          <p:cNvSpPr>
            <a:spLocks noGrp="1"/>
          </p:cNvSpPr>
          <p:nvPr>
            <p:ph sz="quarter" idx="23" hasCustomPrompt="1"/>
          </p:nvPr>
        </p:nvSpPr>
        <p:spPr>
          <a:xfrm>
            <a:off x="3566400" y="1836000"/>
            <a:ext cx="2304000" cy="1728000"/>
          </a:xfrm>
          <a:solidFill>
            <a:schemeClr val="bg1">
              <a:lumMod val="95000"/>
            </a:schemeClr>
          </a:solidFill>
        </p:spPr>
        <p:txBody>
          <a:bodyPr/>
          <a:lstStyle>
            <a:lvl1pPr marL="0" indent="0">
              <a:buFontTx/>
              <a:buNone/>
              <a:defRPr sz="1400"/>
            </a:lvl1pPr>
            <a:lvl2pPr>
              <a:defRPr sz="1400"/>
            </a:lvl2pPr>
            <a:lvl3pPr>
              <a:defRPr sz="1400"/>
            </a:lvl3pPr>
            <a:lvl4pPr>
              <a:defRPr sz="1400"/>
            </a:lvl4pPr>
            <a:lvl5pPr>
              <a:defRPr sz="1400"/>
            </a:lvl5pPr>
          </a:lstStyle>
          <a:p>
            <a:pPr lvl="0"/>
            <a:r>
              <a:rPr lang="en-US" dirty="0"/>
              <a:t>Image</a:t>
            </a:r>
            <a:endParaRPr lang="en-GB" dirty="0"/>
          </a:p>
        </p:txBody>
      </p:sp>
      <p:sp>
        <p:nvSpPr>
          <p:cNvPr id="13" name="Content Placeholder 12"/>
          <p:cNvSpPr>
            <a:spLocks noGrp="1"/>
          </p:cNvSpPr>
          <p:nvPr>
            <p:ph sz="quarter" idx="24" hasCustomPrompt="1"/>
          </p:nvPr>
        </p:nvSpPr>
        <p:spPr>
          <a:xfrm>
            <a:off x="6321600" y="1836000"/>
            <a:ext cx="2304000" cy="1728000"/>
          </a:xfrm>
          <a:solidFill>
            <a:schemeClr val="bg1">
              <a:lumMod val="95000"/>
            </a:schemeClr>
          </a:solidFill>
        </p:spPr>
        <p:txBody>
          <a:bodyPr/>
          <a:lstStyle>
            <a:lvl1pPr marL="0" indent="0">
              <a:buFontTx/>
              <a:buNone/>
              <a:defRPr sz="1400"/>
            </a:lvl1pPr>
            <a:lvl2pPr>
              <a:defRPr sz="1400"/>
            </a:lvl2pPr>
            <a:lvl3pPr>
              <a:defRPr sz="1400"/>
            </a:lvl3pPr>
            <a:lvl4pPr>
              <a:defRPr sz="1400"/>
            </a:lvl4pPr>
            <a:lvl5pPr>
              <a:defRPr sz="1400"/>
            </a:lvl5pPr>
          </a:lstStyle>
          <a:p>
            <a:pPr lvl="0"/>
            <a:r>
              <a:rPr lang="en-US" dirty="0"/>
              <a:t>Image</a:t>
            </a:r>
            <a:endParaRPr lang="en-GB" dirty="0"/>
          </a:p>
        </p:txBody>
      </p:sp>
      <p:sp>
        <p:nvSpPr>
          <p:cNvPr id="16" name="Content Placeholder 15"/>
          <p:cNvSpPr>
            <a:spLocks noGrp="1"/>
          </p:cNvSpPr>
          <p:nvPr>
            <p:ph sz="quarter" idx="25" hasCustomPrompt="1"/>
          </p:nvPr>
        </p:nvSpPr>
        <p:spPr>
          <a:xfrm>
            <a:off x="9072000" y="1836000"/>
            <a:ext cx="2304000" cy="1728000"/>
          </a:xfrm>
          <a:solidFill>
            <a:schemeClr val="bg1">
              <a:lumMod val="95000"/>
            </a:schemeClr>
          </a:solidFill>
        </p:spPr>
        <p:txBody>
          <a:bodyPr/>
          <a:lstStyle>
            <a:lvl1pPr marL="0" indent="0">
              <a:buFontTx/>
              <a:buNone/>
              <a:defRPr sz="1400" baseline="0"/>
            </a:lvl1pPr>
            <a:lvl2pPr>
              <a:defRPr sz="1400"/>
            </a:lvl2pPr>
            <a:lvl3pPr>
              <a:defRPr sz="1400"/>
            </a:lvl3pPr>
            <a:lvl4pPr>
              <a:defRPr sz="1400"/>
            </a:lvl4pPr>
            <a:lvl5pPr>
              <a:defRPr sz="1400"/>
            </a:lvl5pPr>
          </a:lstStyle>
          <a:p>
            <a:pPr lvl="0"/>
            <a:r>
              <a:rPr lang="en-US" dirty="0"/>
              <a:t>Image</a:t>
            </a:r>
            <a:endParaRPr lang="en-GB" dirty="0"/>
          </a:p>
        </p:txBody>
      </p:sp>
    </p:spTree>
    <p:extLst>
      <p:ext uri="{BB962C8B-B14F-4D97-AF65-F5344CB8AC3E}">
        <p14:creationId xmlns:p14="http://schemas.microsoft.com/office/powerpoint/2010/main" val="2495357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a:t>Click to edit Master title style</a:t>
            </a:r>
            <a:endParaRPr lang="en-US" dirty="0"/>
          </a:p>
        </p:txBody>
      </p:sp>
      <p:sp>
        <p:nvSpPr>
          <p:cNvPr id="3" name="Content Placeholder 2"/>
          <p:cNvSpPr>
            <a:spLocks noGrp="1"/>
          </p:cNvSpPr>
          <p:nvPr>
            <p:ph idx="1"/>
          </p:nvPr>
        </p:nvSpPr>
        <p:spPr/>
        <p:txBody>
          <a:bodyPr>
            <a:noAutofit/>
          </a:bodyPr>
          <a:lstStyle>
            <a:lvl1pPr marL="0" indent="0">
              <a:spcAft>
                <a:spcPts val="1200"/>
              </a:spcAft>
              <a:buFontTx/>
              <a:buNone/>
              <a:defRPr/>
            </a:lvl1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C1B3EF10-4E29-4F0C-9AB6-355B3A7B01AB}" type="slidenum">
              <a:rPr lang="en-GB" smtClean="0"/>
              <a:t>‹#›</a:t>
            </a:fld>
            <a:endParaRPr lang="en-GB"/>
          </a:p>
        </p:txBody>
      </p:sp>
    </p:spTree>
    <p:extLst>
      <p:ext uri="{BB962C8B-B14F-4D97-AF65-F5344CB8AC3E}">
        <p14:creationId xmlns:p14="http://schemas.microsoft.com/office/powerpoint/2010/main" val="926672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2_Title and Bulleted Tex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a:t>Click to edit Master title style</a:t>
            </a:r>
            <a:endParaRPr lang="en-US" dirty="0"/>
          </a:p>
        </p:txBody>
      </p:sp>
      <p:sp>
        <p:nvSpPr>
          <p:cNvPr id="3" name="Content Placeholder 2"/>
          <p:cNvSpPr>
            <a:spLocks noGrp="1"/>
          </p:cNvSpPr>
          <p:nvPr>
            <p:ph idx="1"/>
          </p:nvPr>
        </p:nvSpPr>
        <p:spPr/>
        <p:txBody>
          <a:bodyPr>
            <a:noAutofit/>
          </a:bodyPr>
          <a:lstStyle>
            <a:lvl1pPr>
              <a:spcAft>
                <a:spcPts val="1200"/>
              </a:spcAft>
              <a:defRPr/>
            </a:lvl1pPr>
            <a:lvl2pPr>
              <a:spcAft>
                <a:spcPts val="1200"/>
              </a:spcAft>
              <a:defRPr/>
            </a:lvl2pPr>
            <a:lvl3pPr>
              <a:spcAft>
                <a:spcPts val="1200"/>
              </a:spcAft>
              <a:defRPr/>
            </a:lvl3pPr>
            <a:lvl4pPr>
              <a:spcAft>
                <a:spcPts val="1200"/>
              </a:spcAft>
              <a:defRPr/>
            </a:lvl4pPr>
            <a:lvl5pPr>
              <a:spcAft>
                <a:spcPts val="120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C1B3EF10-4E29-4F0C-9AB6-355B3A7B01AB}" type="slidenum">
              <a:rPr lang="en-GB" smtClean="0"/>
              <a:t>‹#›</a:t>
            </a:fld>
            <a:endParaRPr lang="en-GB"/>
          </a:p>
        </p:txBody>
      </p:sp>
    </p:spTree>
    <p:extLst>
      <p:ext uri="{BB962C8B-B14F-4D97-AF65-F5344CB8AC3E}">
        <p14:creationId xmlns:p14="http://schemas.microsoft.com/office/powerpoint/2010/main" val="31641532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itle and 2 column tex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a:t>Click to edit Master title style</a:t>
            </a:r>
            <a:endParaRPr lang="en-US" dirty="0"/>
          </a:p>
        </p:txBody>
      </p:sp>
      <p:sp>
        <p:nvSpPr>
          <p:cNvPr id="3" name="Content Placeholder 2"/>
          <p:cNvSpPr>
            <a:spLocks noGrp="1"/>
          </p:cNvSpPr>
          <p:nvPr>
            <p:ph sz="half" idx="1"/>
          </p:nvPr>
        </p:nvSpPr>
        <p:spPr>
          <a:xfrm>
            <a:off x="816000" y="1620000"/>
            <a:ext cx="5181600" cy="4351338"/>
          </a:xfrm>
        </p:spPr>
        <p:txBody>
          <a:bodyPr>
            <a:noAutofit/>
          </a:bodyPr>
          <a:lstStyle>
            <a:lvl1pPr>
              <a:spcAft>
                <a:spcPts val="1200"/>
              </a:spcAft>
              <a:defRPr/>
            </a:lvl1pPr>
            <a:lvl2pPr>
              <a:spcAft>
                <a:spcPts val="1200"/>
              </a:spcAft>
              <a:defRPr/>
            </a:lvl2pPr>
            <a:lvl3pPr>
              <a:spcAft>
                <a:spcPts val="1200"/>
              </a:spcAft>
              <a:defRPr/>
            </a:lvl3pPr>
            <a:lvl4pPr>
              <a:spcAft>
                <a:spcPts val="1200"/>
              </a:spcAft>
              <a:defRPr/>
            </a:lvl4pPr>
            <a:lvl5pPr>
              <a:spcAft>
                <a:spcPts val="120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620000"/>
            <a:ext cx="5181600" cy="4351338"/>
          </a:xfrm>
        </p:spPr>
        <p:txBody>
          <a:bodyPr>
            <a:noAutofit/>
          </a:bodyPr>
          <a:lstStyle>
            <a:lvl1pPr>
              <a:spcAft>
                <a:spcPts val="1200"/>
              </a:spcAft>
              <a:defRPr/>
            </a:lvl1pPr>
            <a:lvl2pPr>
              <a:spcAft>
                <a:spcPts val="1200"/>
              </a:spcAft>
              <a:defRPr/>
            </a:lvl2pPr>
            <a:lvl3pPr>
              <a:spcAft>
                <a:spcPts val="1200"/>
              </a:spcAft>
              <a:defRPr/>
            </a:lvl3pPr>
            <a:lvl4pPr>
              <a:spcAft>
                <a:spcPts val="1200"/>
              </a:spcAft>
              <a:defRPr/>
            </a:lvl4pPr>
            <a:lvl5pPr>
              <a:spcAft>
                <a:spcPts val="120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C1B3EF10-4E29-4F0C-9AB6-355B3A7B01AB}" type="slidenum">
              <a:rPr lang="en-GB" smtClean="0"/>
              <a:t>‹#›</a:t>
            </a:fld>
            <a:endParaRPr lang="en-GB"/>
          </a:p>
        </p:txBody>
      </p:sp>
    </p:spTree>
    <p:extLst>
      <p:ext uri="{BB962C8B-B14F-4D97-AF65-F5344CB8AC3E}">
        <p14:creationId xmlns:p14="http://schemas.microsoft.com/office/powerpoint/2010/main" val="31304392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1_Title and image/chart/object 2">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a:t>Click to edit Master title style</a:t>
            </a:r>
            <a:endParaRPr lang="en-US" dirty="0"/>
          </a:p>
        </p:txBody>
      </p:sp>
      <p:sp>
        <p:nvSpPr>
          <p:cNvPr id="3" name="Content Placeholder 2"/>
          <p:cNvSpPr>
            <a:spLocks noGrp="1"/>
          </p:cNvSpPr>
          <p:nvPr>
            <p:ph sz="half" idx="1"/>
          </p:nvPr>
        </p:nvSpPr>
        <p:spPr>
          <a:xfrm>
            <a:off x="816000" y="1620000"/>
            <a:ext cx="10560000" cy="2124000"/>
          </a:xfrm>
        </p:spPr>
        <p:txBody>
          <a:bodyPr>
            <a:noAutofit/>
          </a:bodyPr>
          <a:lstStyle>
            <a:lvl1pPr>
              <a:spcAft>
                <a:spcPts val="1200"/>
              </a:spcAft>
              <a:defRPr/>
            </a:lvl1pPr>
            <a:lvl2pPr>
              <a:spcAft>
                <a:spcPts val="1200"/>
              </a:spcAft>
              <a:defRPr/>
            </a:lvl2pPr>
            <a:lvl3pPr>
              <a:spcAft>
                <a:spcPts val="1200"/>
              </a:spcAft>
              <a:defRPr/>
            </a:lvl3pPr>
            <a:lvl4pPr>
              <a:spcAft>
                <a:spcPts val="1200"/>
              </a:spcAft>
              <a:defRPr/>
            </a:lvl4pPr>
            <a:lvl5pPr>
              <a:spcAft>
                <a:spcPts val="120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816000" y="3856380"/>
            <a:ext cx="10560000" cy="2124000"/>
          </a:xfrm>
        </p:spPr>
        <p:txBody>
          <a:bodyPr>
            <a:noAutofit/>
          </a:bodyPr>
          <a:lstStyle>
            <a:lvl1pPr marL="0" indent="0">
              <a:buFontTx/>
              <a:buNone/>
              <a:defRPr/>
            </a:lvl1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C1B3EF10-4E29-4F0C-9AB6-355B3A7B01AB}" type="slidenum">
              <a:rPr lang="en-GB" smtClean="0"/>
              <a:t>‹#›</a:t>
            </a:fld>
            <a:endParaRPr lang="en-GB"/>
          </a:p>
        </p:txBody>
      </p:sp>
    </p:spTree>
    <p:extLst>
      <p:ext uri="{BB962C8B-B14F-4D97-AF65-F5344CB8AC3E}">
        <p14:creationId xmlns:p14="http://schemas.microsoft.com/office/powerpoint/2010/main" val="19982055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ext and Table 1">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a:t>Click to edit Master title style</a:t>
            </a:r>
            <a:endParaRPr lang="en-US" dirty="0"/>
          </a:p>
        </p:txBody>
      </p:sp>
      <p:sp>
        <p:nvSpPr>
          <p:cNvPr id="3" name="Content Placeholder 2"/>
          <p:cNvSpPr>
            <a:spLocks noGrp="1"/>
          </p:cNvSpPr>
          <p:nvPr>
            <p:ph sz="half" idx="1"/>
          </p:nvPr>
        </p:nvSpPr>
        <p:spPr>
          <a:xfrm>
            <a:off x="816000" y="1620000"/>
            <a:ext cx="10560000" cy="1080000"/>
          </a:xfrm>
        </p:spPr>
        <p:txBody>
          <a:bodyPr>
            <a:noAutofit/>
          </a:bodyPr>
          <a:lstStyle>
            <a:lvl1pPr>
              <a:defRPr sz="1600"/>
            </a:lvl1pPr>
            <a:lvl2pPr>
              <a:defRPr sz="1600"/>
            </a:lvl2pPr>
          </a:lstStyle>
          <a:p>
            <a:pPr lvl="0"/>
            <a:r>
              <a:rPr lang="en-US"/>
              <a:t>Click to edit Master text styles</a:t>
            </a:r>
          </a:p>
          <a:p>
            <a:pPr lvl="1"/>
            <a:r>
              <a:rPr lang="en-US"/>
              <a:t>Second level</a:t>
            </a:r>
          </a:p>
        </p:txBody>
      </p:sp>
      <p:sp>
        <p:nvSpPr>
          <p:cNvPr id="4" name="Content Placeholder 3"/>
          <p:cNvSpPr>
            <a:spLocks noGrp="1"/>
          </p:cNvSpPr>
          <p:nvPr>
            <p:ph sz="half" idx="2"/>
          </p:nvPr>
        </p:nvSpPr>
        <p:spPr>
          <a:xfrm>
            <a:off x="816000" y="2835961"/>
            <a:ext cx="10560000" cy="3168000"/>
          </a:xfrm>
        </p:spPr>
        <p:txBody>
          <a:bodyPr>
            <a:noAutofit/>
          </a:bodyPr>
          <a:lstStyle>
            <a:lvl1pPr marL="0" indent="0">
              <a:buFontTx/>
              <a:buNone/>
              <a:defRPr/>
            </a:lvl1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C1B3EF10-4E29-4F0C-9AB6-355B3A7B01AB}" type="slidenum">
              <a:rPr lang="en-GB" smtClean="0"/>
              <a:t>‹#›</a:t>
            </a:fld>
            <a:endParaRPr lang="en-GB"/>
          </a:p>
        </p:txBody>
      </p:sp>
    </p:spTree>
    <p:extLst>
      <p:ext uri="{BB962C8B-B14F-4D97-AF65-F5344CB8AC3E}">
        <p14:creationId xmlns:p14="http://schemas.microsoft.com/office/powerpoint/2010/main" val="18920010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jpe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4" cstate="print">
            <a:extLst>
              <a:ext uri="{28A0092B-C50C-407E-A947-70E740481C1C}">
                <a14:useLocalDpi xmlns:a14="http://schemas.microsoft.com/office/drawing/2010/main" val="0"/>
              </a:ext>
            </a:extLst>
          </a:blip>
          <a:stretch>
            <a:fillRect/>
          </a:stretch>
        </p:blipFill>
        <p:spPr>
          <a:xfrm>
            <a:off x="9192455" y="468216"/>
            <a:ext cx="2046830" cy="731011"/>
          </a:xfrm>
          <a:prstGeom prst="rect">
            <a:avLst/>
          </a:prstGeom>
        </p:spPr>
      </p:pic>
      <p:sp>
        <p:nvSpPr>
          <p:cNvPr id="2" name="Title Placeholder 1"/>
          <p:cNvSpPr>
            <a:spLocks noGrp="1"/>
          </p:cNvSpPr>
          <p:nvPr>
            <p:ph type="title"/>
          </p:nvPr>
        </p:nvSpPr>
        <p:spPr>
          <a:xfrm>
            <a:off x="816000" y="460800"/>
            <a:ext cx="8376455" cy="817200"/>
          </a:xfrm>
          <a:prstGeom prst="rect">
            <a:avLst/>
          </a:prstGeom>
        </p:spPr>
        <p:txBody>
          <a:bodyPr vert="horz" lIns="0" tIns="0" rIns="0" bIns="0" rtlCol="0" anchor="b" anchorCtr="0">
            <a:noAutofit/>
          </a:bodyPr>
          <a:lstStyle/>
          <a:p>
            <a:r>
              <a:rPr lang="en-US"/>
              <a:t>Click to edit Master title style</a:t>
            </a:r>
            <a:endParaRPr lang="en-US" dirty="0"/>
          </a:p>
        </p:txBody>
      </p:sp>
      <p:sp>
        <p:nvSpPr>
          <p:cNvPr id="3" name="Text Placeholder 2"/>
          <p:cNvSpPr>
            <a:spLocks noGrp="1"/>
          </p:cNvSpPr>
          <p:nvPr>
            <p:ph type="body" idx="1"/>
          </p:nvPr>
        </p:nvSpPr>
        <p:spPr>
          <a:xfrm>
            <a:off x="816000" y="1620000"/>
            <a:ext cx="10560000" cy="4351338"/>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816000" y="6336000"/>
            <a:ext cx="336000" cy="252000"/>
          </a:xfrm>
          <a:prstGeom prst="rect">
            <a:avLst/>
          </a:prstGeom>
          <a:solidFill>
            <a:schemeClr val="tx2"/>
          </a:solidFill>
        </p:spPr>
        <p:txBody>
          <a:bodyPr vert="horz" lIns="36000" tIns="36000" rIns="36000" bIns="36000" rtlCol="0" anchor="ctr" anchorCtr="1"/>
          <a:lstStyle>
            <a:lvl1pPr algn="r">
              <a:defRPr sz="900">
                <a:solidFill>
                  <a:schemeClr val="bg1"/>
                </a:solidFill>
              </a:defRPr>
            </a:lvl1pPr>
          </a:lstStyle>
          <a:p>
            <a:fld id="{C1B3EF10-4E29-4F0C-9AB6-355B3A7B01AB}" type="slidenum">
              <a:rPr lang="en-GB" smtClean="0"/>
              <a:pPr/>
              <a:t>‹#›</a:t>
            </a:fld>
            <a:endParaRPr lang="en-GB"/>
          </a:p>
        </p:txBody>
      </p:sp>
      <p:graphicFrame>
        <p:nvGraphicFramePr>
          <p:cNvPr id="8" name="Table 7"/>
          <p:cNvGraphicFramePr>
            <a:graphicFrameLocks noGrp="1"/>
          </p:cNvGraphicFramePr>
          <p:nvPr userDrawn="1">
            <p:extLst>
              <p:ext uri="{D42A27DB-BD31-4B8C-83A1-F6EECF244321}">
                <p14:modId xmlns:p14="http://schemas.microsoft.com/office/powerpoint/2010/main" val="2554793592"/>
              </p:ext>
            </p:extLst>
          </p:nvPr>
        </p:nvGraphicFramePr>
        <p:xfrm>
          <a:off x="1325215" y="6336000"/>
          <a:ext cx="5583585" cy="228600"/>
        </p:xfrm>
        <a:graphic>
          <a:graphicData uri="http://schemas.openxmlformats.org/drawingml/2006/table">
            <a:tbl>
              <a:tblPr firstRow="1" bandRow="1">
                <a:tableStyleId>{2D5ABB26-0587-4C30-8999-92F81FD0307C}</a:tableStyleId>
              </a:tblPr>
              <a:tblGrid>
                <a:gridCol w="1861195">
                  <a:extLst>
                    <a:ext uri="{9D8B030D-6E8A-4147-A177-3AD203B41FA5}">
                      <a16:colId xmlns:a16="http://schemas.microsoft.com/office/drawing/2014/main" val="20000"/>
                    </a:ext>
                  </a:extLst>
                </a:gridCol>
                <a:gridCol w="1861195">
                  <a:extLst>
                    <a:ext uri="{9D8B030D-6E8A-4147-A177-3AD203B41FA5}">
                      <a16:colId xmlns:a16="http://schemas.microsoft.com/office/drawing/2014/main" val="20001"/>
                    </a:ext>
                  </a:extLst>
                </a:gridCol>
                <a:gridCol w="1861195">
                  <a:extLst>
                    <a:ext uri="{9D8B030D-6E8A-4147-A177-3AD203B41FA5}">
                      <a16:colId xmlns:a16="http://schemas.microsoft.com/office/drawing/2014/main" val="20002"/>
                    </a:ext>
                  </a:extLst>
                </a:gridCol>
              </a:tblGrid>
              <a:tr h="0">
                <a:tc>
                  <a:txBody>
                    <a:bodyPr/>
                    <a:lstStyle/>
                    <a:p>
                      <a:r>
                        <a:rPr lang="en-GB" sz="900" b="0" dirty="0">
                          <a:solidFill>
                            <a:schemeClr val="tx1"/>
                          </a:solidFill>
                        </a:rPr>
                        <a:t>Safety Culture Good Practices</a:t>
                      </a:r>
                    </a:p>
                  </a:txBody>
                  <a:tcPr marL="121920" marR="121920" anchor="ctr">
                    <a:lnR w="12700" cap="flat" cmpd="sng" algn="ctr">
                      <a:solidFill>
                        <a:schemeClr val="tx1"/>
                      </a:solidFill>
                      <a:prstDash val="solid"/>
                      <a:round/>
                      <a:headEnd type="none" w="med" len="med"/>
                      <a:tailEnd type="none" w="med" len="med"/>
                    </a:lnR>
                  </a:tcPr>
                </a:tc>
                <a:tc>
                  <a:txBody>
                    <a:bodyPr/>
                    <a:lstStyle/>
                    <a:p>
                      <a:pPr algn="ctr"/>
                      <a:fld id="{3F467EA6-A169-4466-ADAF-6BDEFED2FB9B}" type="datetime4">
                        <a:rPr lang="en-GB" sz="900" b="0" smtClean="0">
                          <a:solidFill>
                            <a:schemeClr val="tx1"/>
                          </a:solidFill>
                        </a:rPr>
                        <a:pPr algn="ctr"/>
                        <a:t>22 May 2023</a:t>
                      </a:fld>
                      <a:endParaRPr lang="en-GB" sz="900" b="0" dirty="0">
                        <a:solidFill>
                          <a:schemeClr val="tx1"/>
                        </a:solidFill>
                      </a:endParaRPr>
                    </a:p>
                  </a:txBody>
                  <a:tcPr marL="121920" marR="1219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GB" sz="900" b="0" dirty="0">
                          <a:solidFill>
                            <a:schemeClr val="tx1"/>
                          </a:solidFill>
                        </a:rPr>
                        <a:t>Confidentiality level</a:t>
                      </a:r>
                    </a:p>
                  </a:txBody>
                  <a:tcPr marL="121920" marR="12192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0"/>
                  </a:ext>
                </a:extLst>
              </a:tr>
            </a:tbl>
          </a:graphicData>
        </a:graphic>
      </p:graphicFrame>
      <p:cxnSp>
        <p:nvCxnSpPr>
          <p:cNvPr id="10" name="Straight Connector 9"/>
          <p:cNvCxnSpPr/>
          <p:nvPr userDrawn="1"/>
        </p:nvCxnSpPr>
        <p:spPr>
          <a:xfrm>
            <a:off x="816000" y="1382400"/>
            <a:ext cx="10560000" cy="0"/>
          </a:xfrm>
          <a:prstGeom prst="line">
            <a:avLst/>
          </a:prstGeom>
          <a:ln w="762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88558188"/>
      </p:ext>
    </p:extLst>
  </p:cSld>
  <p:clrMap bg1="lt1" tx1="dk1" bg2="lt2" tx2="dk2" accent1="accent1" accent2="accent2" accent3="accent3" accent4="accent4" accent5="accent5" accent6="accent6" hlink="hlink" folHlink="folHlink"/>
  <p:sldLayoutIdLst>
    <p:sldLayoutId id="2147483661" r:id="rId1"/>
    <p:sldLayoutId id="2147483672" r:id="rId2"/>
    <p:sldLayoutId id="2147483673" r:id="rId3"/>
    <p:sldLayoutId id="2147483694" r:id="rId4"/>
    <p:sldLayoutId id="2147483674" r:id="rId5"/>
    <p:sldLayoutId id="2147483676" r:id="rId6"/>
    <p:sldLayoutId id="2147483664" r:id="rId7"/>
    <p:sldLayoutId id="2147483677" r:id="rId8"/>
    <p:sldLayoutId id="2147483678" r:id="rId9"/>
    <p:sldLayoutId id="2147483679" r:id="rId10"/>
    <p:sldLayoutId id="2147483689" r:id="rId11"/>
    <p:sldLayoutId id="2147483690" r:id="rId12"/>
    <p:sldLayoutId id="2147483680" r:id="rId13"/>
    <p:sldLayoutId id="2147483681" r:id="rId14"/>
    <p:sldLayoutId id="2147483682" r:id="rId15"/>
    <p:sldLayoutId id="2147483683" r:id="rId16"/>
    <p:sldLayoutId id="2147483684" r:id="rId17"/>
    <p:sldLayoutId id="2147483685" r:id="rId18"/>
    <p:sldLayoutId id="2147483686" r:id="rId19"/>
    <p:sldLayoutId id="2147483688" r:id="rId20"/>
    <p:sldLayoutId id="2147483687" r:id="rId21"/>
    <p:sldLayoutId id="2147483691" r:id="rId22"/>
  </p:sldLayoutIdLst>
  <p:hf hdr="0" ftr="0" dt="0"/>
  <p:txStyles>
    <p:titleStyle>
      <a:lvl1pPr algn="l" defTabSz="914400" rtl="0" eaLnBrk="1" latinLnBrk="0" hangingPunct="1">
        <a:lnSpc>
          <a:spcPct val="100000"/>
        </a:lnSpc>
        <a:spcBef>
          <a:spcPct val="0"/>
        </a:spcBef>
        <a:buNone/>
        <a:defRPr sz="2400" kern="1200">
          <a:solidFill>
            <a:schemeClr val="tx1"/>
          </a:solidFill>
          <a:latin typeface="+mj-lt"/>
          <a:ea typeface="+mj-ea"/>
          <a:cs typeface="+mj-cs"/>
        </a:defRPr>
      </a:lvl1pPr>
    </p:titleStyle>
    <p:bodyStyle>
      <a:lvl1pPr marL="144000" indent="-144000" algn="l" defTabSz="914400" rtl="0" eaLnBrk="1" latinLnBrk="0" hangingPunct="1">
        <a:lnSpc>
          <a:spcPct val="100000"/>
        </a:lnSpc>
        <a:spcBef>
          <a:spcPts val="0"/>
        </a:spcBef>
        <a:spcAft>
          <a:spcPts val="600"/>
        </a:spcAft>
        <a:buClrTx/>
        <a:buFont typeface="Wingdings" panose="05000000000000000000" pitchFamily="2" charset="2"/>
        <a:buChar char="§"/>
        <a:defRPr sz="2000" kern="1200">
          <a:solidFill>
            <a:schemeClr val="tx1"/>
          </a:solidFill>
          <a:latin typeface="+mn-lt"/>
          <a:ea typeface="+mn-ea"/>
          <a:cs typeface="+mn-cs"/>
        </a:defRPr>
      </a:lvl1pPr>
      <a:lvl2pPr marL="432000" indent="-144000" algn="l" defTabSz="914400" rtl="0" eaLnBrk="1" latinLnBrk="0" hangingPunct="1">
        <a:lnSpc>
          <a:spcPct val="100000"/>
        </a:lnSpc>
        <a:spcBef>
          <a:spcPts val="0"/>
        </a:spcBef>
        <a:spcAft>
          <a:spcPts val="600"/>
        </a:spcAft>
        <a:buClrTx/>
        <a:buFont typeface="Calibri" panose="020F0502020204030204" pitchFamily="34" charset="0"/>
        <a:buChar char="–"/>
        <a:defRPr sz="1800" kern="1200">
          <a:solidFill>
            <a:schemeClr val="tx1"/>
          </a:solidFill>
          <a:latin typeface="+mn-lt"/>
          <a:ea typeface="+mn-ea"/>
          <a:cs typeface="+mn-cs"/>
        </a:defRPr>
      </a:lvl2pPr>
      <a:lvl3pPr marL="720000" indent="-144000" algn="l" defTabSz="914400" rtl="0" eaLnBrk="1" latinLnBrk="0" hangingPunct="1">
        <a:lnSpc>
          <a:spcPct val="100000"/>
        </a:lnSpc>
        <a:spcBef>
          <a:spcPts val="0"/>
        </a:spcBef>
        <a:spcAft>
          <a:spcPts val="600"/>
        </a:spcAft>
        <a:buClrTx/>
        <a:buFont typeface="Wingdings" panose="05000000000000000000" pitchFamily="2" charset="2"/>
        <a:buChar char="§"/>
        <a:defRPr sz="1800" kern="1200">
          <a:solidFill>
            <a:schemeClr val="tx1"/>
          </a:solidFill>
          <a:latin typeface="+mn-lt"/>
          <a:ea typeface="+mn-ea"/>
          <a:cs typeface="+mn-cs"/>
        </a:defRPr>
      </a:lvl3pPr>
      <a:lvl4pPr marL="1008000" indent="-144000" algn="l" defTabSz="914400" rtl="0" eaLnBrk="1" latinLnBrk="0" hangingPunct="1">
        <a:lnSpc>
          <a:spcPct val="100000"/>
        </a:lnSpc>
        <a:spcBef>
          <a:spcPts val="0"/>
        </a:spcBef>
        <a:spcAft>
          <a:spcPts val="600"/>
        </a:spcAft>
        <a:buClrTx/>
        <a:buFont typeface="Calibri" panose="020F0502020204030204" pitchFamily="34" charset="0"/>
        <a:buChar char="–"/>
        <a:defRPr sz="1600" kern="1200">
          <a:solidFill>
            <a:schemeClr val="tx1"/>
          </a:solidFill>
          <a:latin typeface="+mn-lt"/>
          <a:ea typeface="+mn-ea"/>
          <a:cs typeface="+mn-cs"/>
        </a:defRPr>
      </a:lvl4pPr>
      <a:lvl5pPr marL="1296000" indent="-144000" algn="l" defTabSz="914400" rtl="0" eaLnBrk="1" latinLnBrk="0" hangingPunct="1">
        <a:lnSpc>
          <a:spcPct val="100000"/>
        </a:lnSpc>
        <a:spcBef>
          <a:spcPts val="0"/>
        </a:spcBef>
        <a:spcAft>
          <a:spcPts val="600"/>
        </a:spcAft>
        <a:buClrTx/>
        <a:buFont typeface="Wingdings" panose="05000000000000000000" pitchFamily="2" charset="2"/>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image" Target="../media/image32.svg"/><Relationship Id="rId13" Type="http://schemas.openxmlformats.org/officeDocument/2006/relationships/image" Target="../media/image37.png"/><Relationship Id="rId18" Type="http://schemas.openxmlformats.org/officeDocument/2006/relationships/image" Target="../media/image42.svg"/><Relationship Id="rId3" Type="http://schemas.openxmlformats.org/officeDocument/2006/relationships/image" Target="../media/image27.png"/><Relationship Id="rId7" Type="http://schemas.openxmlformats.org/officeDocument/2006/relationships/image" Target="../media/image31.png"/><Relationship Id="rId12" Type="http://schemas.openxmlformats.org/officeDocument/2006/relationships/image" Target="../media/image36.svg"/><Relationship Id="rId17" Type="http://schemas.openxmlformats.org/officeDocument/2006/relationships/image" Target="../media/image41.png"/><Relationship Id="rId2" Type="http://schemas.openxmlformats.org/officeDocument/2006/relationships/notesSlide" Target="../notesSlides/notesSlide9.xml"/><Relationship Id="rId16" Type="http://schemas.openxmlformats.org/officeDocument/2006/relationships/image" Target="../media/image40.svg"/><Relationship Id="rId1" Type="http://schemas.openxmlformats.org/officeDocument/2006/relationships/slideLayout" Target="../slideLayouts/slideLayout5.xml"/><Relationship Id="rId6" Type="http://schemas.openxmlformats.org/officeDocument/2006/relationships/image" Target="../media/image30.svg"/><Relationship Id="rId11" Type="http://schemas.openxmlformats.org/officeDocument/2006/relationships/image" Target="../media/image35.png"/><Relationship Id="rId5" Type="http://schemas.openxmlformats.org/officeDocument/2006/relationships/image" Target="../media/image29.png"/><Relationship Id="rId15" Type="http://schemas.openxmlformats.org/officeDocument/2006/relationships/image" Target="../media/image39.png"/><Relationship Id="rId10" Type="http://schemas.openxmlformats.org/officeDocument/2006/relationships/image" Target="../media/image34.svg"/><Relationship Id="rId4" Type="http://schemas.openxmlformats.org/officeDocument/2006/relationships/image" Target="../media/image28.svg"/><Relationship Id="rId9" Type="http://schemas.openxmlformats.org/officeDocument/2006/relationships/image" Target="../media/image33.png"/><Relationship Id="rId14" Type="http://schemas.openxmlformats.org/officeDocument/2006/relationships/image" Target="../media/image38.sv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xml.rels><?xml version="1.0" encoding="UTF-8" standalone="yes"?>
<Relationships xmlns="http://schemas.openxmlformats.org/package/2006/relationships"><Relationship Id="rId3" Type="http://schemas.openxmlformats.org/officeDocument/2006/relationships/hyperlink" Target="about:blank" TargetMode="External"/><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image" Target="../media/image6.svg"/></Relationships>
</file>

<file path=ppt/slides/_rels/slide4.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chart" Target="../charts/chart1.xml"/><Relationship Id="rId7"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5.xml"/><Relationship Id="rId6" Type="http://schemas.openxmlformats.org/officeDocument/2006/relationships/image" Target="../media/image8.svg"/><Relationship Id="rId5" Type="http://schemas.openxmlformats.org/officeDocument/2006/relationships/image" Target="../media/image7.png"/><Relationship Id="rId10" Type="http://schemas.openxmlformats.org/officeDocument/2006/relationships/image" Target="../media/image12.svg"/><Relationship Id="rId4" Type="http://schemas.openxmlformats.org/officeDocument/2006/relationships/chart" Target="../charts/chart2.xml"/><Relationship Id="rId9" Type="http://schemas.openxmlformats.org/officeDocument/2006/relationships/image" Target="../media/image11.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8" Type="http://schemas.openxmlformats.org/officeDocument/2006/relationships/image" Target="../media/image18.svg"/><Relationship Id="rId13" Type="http://schemas.openxmlformats.org/officeDocument/2006/relationships/image" Target="../media/image23.png"/><Relationship Id="rId3" Type="http://schemas.openxmlformats.org/officeDocument/2006/relationships/image" Target="../media/image13.png"/><Relationship Id="rId7" Type="http://schemas.openxmlformats.org/officeDocument/2006/relationships/image" Target="../media/image17.png"/><Relationship Id="rId12" Type="http://schemas.openxmlformats.org/officeDocument/2006/relationships/image" Target="../media/image22.svg"/><Relationship Id="rId2" Type="http://schemas.openxmlformats.org/officeDocument/2006/relationships/notesSlide" Target="../notesSlides/notesSlide7.xml"/><Relationship Id="rId16" Type="http://schemas.openxmlformats.org/officeDocument/2006/relationships/image" Target="../media/image26.svg"/><Relationship Id="rId1" Type="http://schemas.openxmlformats.org/officeDocument/2006/relationships/slideLayout" Target="../slideLayouts/slideLayout5.xml"/><Relationship Id="rId6" Type="http://schemas.openxmlformats.org/officeDocument/2006/relationships/image" Target="../media/image16.svg"/><Relationship Id="rId11" Type="http://schemas.openxmlformats.org/officeDocument/2006/relationships/image" Target="../media/image21.png"/><Relationship Id="rId5" Type="http://schemas.openxmlformats.org/officeDocument/2006/relationships/image" Target="../media/image15.png"/><Relationship Id="rId15" Type="http://schemas.openxmlformats.org/officeDocument/2006/relationships/image" Target="../media/image25.png"/><Relationship Id="rId10" Type="http://schemas.openxmlformats.org/officeDocument/2006/relationships/image" Target="../media/image20.svg"/><Relationship Id="rId4" Type="http://schemas.openxmlformats.org/officeDocument/2006/relationships/image" Target="../media/image14.svg"/><Relationship Id="rId9" Type="http://schemas.openxmlformats.org/officeDocument/2006/relationships/image" Target="../media/image19.png"/><Relationship Id="rId14" Type="http://schemas.openxmlformats.org/officeDocument/2006/relationships/image" Target="../media/image24.svg"/></Relationships>
</file>

<file path=ppt/slides/_rels/slide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dirty="0"/>
              <a:t>Safety Culture Good Practices</a:t>
            </a:r>
          </a:p>
        </p:txBody>
      </p:sp>
      <p:sp>
        <p:nvSpPr>
          <p:cNvPr id="5" name="Subtitle 4"/>
          <p:cNvSpPr>
            <a:spLocks noGrp="1"/>
          </p:cNvSpPr>
          <p:nvPr>
            <p:ph type="subTitle" idx="1"/>
          </p:nvPr>
        </p:nvSpPr>
        <p:spPr/>
        <p:txBody>
          <a:bodyPr/>
          <a:lstStyle/>
          <a:p>
            <a:r>
              <a:rPr lang="en-GB" dirty="0"/>
              <a:t>Paul Leach</a:t>
            </a:r>
          </a:p>
        </p:txBody>
      </p:sp>
    </p:spTree>
    <p:extLst>
      <p:ext uri="{BB962C8B-B14F-4D97-AF65-F5344CB8AC3E}">
        <p14:creationId xmlns:p14="http://schemas.microsoft.com/office/powerpoint/2010/main" val="7839422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3BA0D2-E3C3-431A-B801-ED0C2B0793DA}"/>
              </a:ext>
            </a:extLst>
          </p:cNvPr>
          <p:cNvSpPr>
            <a:spLocks noGrp="1"/>
          </p:cNvSpPr>
          <p:nvPr>
            <p:ph type="title"/>
          </p:nvPr>
        </p:nvSpPr>
        <p:spPr/>
        <p:txBody>
          <a:bodyPr/>
          <a:lstStyle/>
          <a:p>
            <a:r>
              <a:rPr lang="en-GB" dirty="0"/>
              <a:t>What changes have been noticed since introduction?</a:t>
            </a:r>
          </a:p>
        </p:txBody>
      </p:sp>
      <p:sp>
        <p:nvSpPr>
          <p:cNvPr id="4" name="Slide Number Placeholder 3">
            <a:extLst>
              <a:ext uri="{FF2B5EF4-FFF2-40B4-BE49-F238E27FC236}">
                <a16:creationId xmlns:a16="http://schemas.microsoft.com/office/drawing/2014/main" id="{04F6E933-6ACC-43B2-BED2-79E404C94869}"/>
              </a:ext>
            </a:extLst>
          </p:cNvPr>
          <p:cNvSpPr>
            <a:spLocks noGrp="1"/>
          </p:cNvSpPr>
          <p:nvPr>
            <p:ph type="sldNum" sz="quarter" idx="12"/>
          </p:nvPr>
        </p:nvSpPr>
        <p:spPr/>
        <p:txBody>
          <a:bodyPr/>
          <a:lstStyle/>
          <a:p>
            <a:fld id="{C1B3EF10-4E29-4F0C-9AB6-355B3A7B01AB}" type="slidenum">
              <a:rPr lang="en-GB" smtClean="0"/>
              <a:t>10</a:t>
            </a:fld>
            <a:endParaRPr lang="en-GB"/>
          </a:p>
        </p:txBody>
      </p:sp>
      <p:sp>
        <p:nvSpPr>
          <p:cNvPr id="7" name="TextBox 6">
            <a:extLst>
              <a:ext uri="{FF2B5EF4-FFF2-40B4-BE49-F238E27FC236}">
                <a16:creationId xmlns:a16="http://schemas.microsoft.com/office/drawing/2014/main" id="{277DF181-D7B0-4408-8ADB-EE2269CC3D6D}"/>
              </a:ext>
            </a:extLst>
          </p:cNvPr>
          <p:cNvSpPr txBox="1"/>
          <p:nvPr/>
        </p:nvSpPr>
        <p:spPr>
          <a:xfrm>
            <a:off x="1979318" y="1482395"/>
            <a:ext cx="1963340" cy="369332"/>
          </a:xfrm>
          <a:prstGeom prst="rect">
            <a:avLst/>
          </a:prstGeom>
          <a:noFill/>
        </p:spPr>
        <p:txBody>
          <a:bodyPr wrap="square" rtlCol="0">
            <a:spAutoFit/>
          </a:bodyPr>
          <a:lstStyle/>
          <a:p>
            <a:r>
              <a:rPr lang="en-GB" dirty="0"/>
              <a:t>Greater awareness</a:t>
            </a:r>
          </a:p>
        </p:txBody>
      </p:sp>
      <p:pic>
        <p:nvPicPr>
          <p:cNvPr id="9" name="Graphic 8" descr="Office worker female with solid fill">
            <a:extLst>
              <a:ext uri="{FF2B5EF4-FFF2-40B4-BE49-F238E27FC236}">
                <a16:creationId xmlns:a16="http://schemas.microsoft.com/office/drawing/2014/main" id="{DDB43C5B-0B9D-411D-86CE-C8A4B7A3A2F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68184" y="3015290"/>
            <a:ext cx="914400" cy="914400"/>
          </a:xfrm>
          <a:prstGeom prst="rect">
            <a:avLst/>
          </a:prstGeom>
        </p:spPr>
      </p:pic>
      <p:pic>
        <p:nvPicPr>
          <p:cNvPr id="11" name="Graphic 10" descr="Office worker male with solid fill">
            <a:extLst>
              <a:ext uri="{FF2B5EF4-FFF2-40B4-BE49-F238E27FC236}">
                <a16:creationId xmlns:a16="http://schemas.microsoft.com/office/drawing/2014/main" id="{0BAACE30-5F86-41E3-8BFC-5BB939780D6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0984" y="3343903"/>
            <a:ext cx="914400" cy="914400"/>
          </a:xfrm>
          <a:prstGeom prst="rect">
            <a:avLst/>
          </a:prstGeom>
        </p:spPr>
      </p:pic>
      <p:pic>
        <p:nvPicPr>
          <p:cNvPr id="12" name="Graphic 11" descr="Office worker male with solid fill">
            <a:extLst>
              <a:ext uri="{FF2B5EF4-FFF2-40B4-BE49-F238E27FC236}">
                <a16:creationId xmlns:a16="http://schemas.microsoft.com/office/drawing/2014/main" id="{49248BEF-8EFF-409D-9D12-36C31E048F6E}"/>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120096" y="3370081"/>
            <a:ext cx="914400" cy="914400"/>
          </a:xfrm>
          <a:prstGeom prst="rect">
            <a:avLst/>
          </a:prstGeom>
        </p:spPr>
      </p:pic>
      <p:sp>
        <p:nvSpPr>
          <p:cNvPr id="13" name="TextBox 12">
            <a:extLst>
              <a:ext uri="{FF2B5EF4-FFF2-40B4-BE49-F238E27FC236}">
                <a16:creationId xmlns:a16="http://schemas.microsoft.com/office/drawing/2014/main" id="{7B5F8856-3CCD-4EF1-9741-10D1816DA7B5}"/>
              </a:ext>
            </a:extLst>
          </p:cNvPr>
          <p:cNvSpPr txBox="1"/>
          <p:nvPr/>
        </p:nvSpPr>
        <p:spPr>
          <a:xfrm>
            <a:off x="2015386" y="3059668"/>
            <a:ext cx="1852985" cy="369332"/>
          </a:xfrm>
          <a:prstGeom prst="rect">
            <a:avLst/>
          </a:prstGeom>
          <a:noFill/>
        </p:spPr>
        <p:txBody>
          <a:bodyPr wrap="square" rtlCol="0">
            <a:spAutoFit/>
          </a:bodyPr>
          <a:lstStyle/>
          <a:p>
            <a:r>
              <a:rPr lang="en-GB" dirty="0"/>
              <a:t>Leadership buy in</a:t>
            </a:r>
          </a:p>
        </p:txBody>
      </p:sp>
      <p:pic>
        <p:nvPicPr>
          <p:cNvPr id="15" name="Graphic 14" descr="Downward trend graph with solid fill">
            <a:extLst>
              <a:ext uri="{FF2B5EF4-FFF2-40B4-BE49-F238E27FC236}">
                <a16:creationId xmlns:a16="http://schemas.microsoft.com/office/drawing/2014/main" id="{CF9684B1-BCD4-42D2-9855-DFF7AE73372D}"/>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35490" y="4685482"/>
            <a:ext cx="1169211" cy="1169211"/>
          </a:xfrm>
          <a:prstGeom prst="rect">
            <a:avLst/>
          </a:prstGeom>
        </p:spPr>
      </p:pic>
      <p:sp>
        <p:nvSpPr>
          <p:cNvPr id="16" name="TextBox 15">
            <a:extLst>
              <a:ext uri="{FF2B5EF4-FFF2-40B4-BE49-F238E27FC236}">
                <a16:creationId xmlns:a16="http://schemas.microsoft.com/office/drawing/2014/main" id="{37952547-555D-4379-9BA4-4E30D633EB2E}"/>
              </a:ext>
            </a:extLst>
          </p:cNvPr>
          <p:cNvSpPr txBox="1"/>
          <p:nvPr/>
        </p:nvSpPr>
        <p:spPr>
          <a:xfrm>
            <a:off x="2034495" y="4826609"/>
            <a:ext cx="3005331" cy="369332"/>
          </a:xfrm>
          <a:prstGeom prst="rect">
            <a:avLst/>
          </a:prstGeom>
          <a:noFill/>
        </p:spPr>
        <p:txBody>
          <a:bodyPr wrap="square" rtlCol="0">
            <a:spAutoFit/>
          </a:bodyPr>
          <a:lstStyle/>
          <a:p>
            <a:r>
              <a:rPr lang="en-GB" dirty="0"/>
              <a:t>Improved safety performance</a:t>
            </a:r>
          </a:p>
        </p:txBody>
      </p:sp>
      <p:pic>
        <p:nvPicPr>
          <p:cNvPr id="18" name="Graphic 17" descr="Marketing outline">
            <a:extLst>
              <a:ext uri="{FF2B5EF4-FFF2-40B4-BE49-F238E27FC236}">
                <a16:creationId xmlns:a16="http://schemas.microsoft.com/office/drawing/2014/main" id="{970CC4DA-00F5-4632-993E-EB0E81092E9E}"/>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9911523" y="1413840"/>
            <a:ext cx="1090613" cy="1090613"/>
          </a:xfrm>
          <a:prstGeom prst="rect">
            <a:avLst/>
          </a:prstGeom>
        </p:spPr>
      </p:pic>
      <p:pic>
        <p:nvPicPr>
          <p:cNvPr id="20" name="Graphic 19" descr="Speech with solid fill">
            <a:extLst>
              <a:ext uri="{FF2B5EF4-FFF2-40B4-BE49-F238E27FC236}">
                <a16:creationId xmlns:a16="http://schemas.microsoft.com/office/drawing/2014/main" id="{2CE0CF8D-65ED-48C4-AB82-BB639516B1E0}"/>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9820011" y="3358865"/>
            <a:ext cx="1273635" cy="1273635"/>
          </a:xfrm>
          <a:prstGeom prst="rect">
            <a:avLst/>
          </a:prstGeom>
        </p:spPr>
      </p:pic>
      <p:sp>
        <p:nvSpPr>
          <p:cNvPr id="21" name="TextBox 20">
            <a:extLst>
              <a:ext uri="{FF2B5EF4-FFF2-40B4-BE49-F238E27FC236}">
                <a16:creationId xmlns:a16="http://schemas.microsoft.com/office/drawing/2014/main" id="{E2304721-5747-41B4-8CA1-4F01158512EB}"/>
              </a:ext>
            </a:extLst>
          </p:cNvPr>
          <p:cNvSpPr txBox="1"/>
          <p:nvPr/>
        </p:nvSpPr>
        <p:spPr>
          <a:xfrm>
            <a:off x="7515114" y="3734908"/>
            <a:ext cx="2396409" cy="369332"/>
          </a:xfrm>
          <a:prstGeom prst="rect">
            <a:avLst/>
          </a:prstGeom>
          <a:noFill/>
        </p:spPr>
        <p:txBody>
          <a:bodyPr wrap="square" rtlCol="0">
            <a:spAutoFit/>
          </a:bodyPr>
          <a:lstStyle/>
          <a:p>
            <a:r>
              <a:rPr lang="en-GB" dirty="0"/>
              <a:t>Increase in close calls</a:t>
            </a:r>
          </a:p>
        </p:txBody>
      </p:sp>
      <p:sp>
        <p:nvSpPr>
          <p:cNvPr id="22" name="TextBox 21">
            <a:extLst>
              <a:ext uri="{FF2B5EF4-FFF2-40B4-BE49-F238E27FC236}">
                <a16:creationId xmlns:a16="http://schemas.microsoft.com/office/drawing/2014/main" id="{4A2FF2F4-6A61-4AEE-948C-E2CA04A47922}"/>
              </a:ext>
            </a:extLst>
          </p:cNvPr>
          <p:cNvSpPr txBox="1"/>
          <p:nvPr/>
        </p:nvSpPr>
        <p:spPr>
          <a:xfrm>
            <a:off x="7515114" y="1635982"/>
            <a:ext cx="2727063" cy="646331"/>
          </a:xfrm>
          <a:prstGeom prst="rect">
            <a:avLst/>
          </a:prstGeom>
          <a:noFill/>
        </p:spPr>
        <p:txBody>
          <a:bodyPr wrap="square" rtlCol="0">
            <a:spAutoFit/>
          </a:bodyPr>
          <a:lstStyle/>
          <a:p>
            <a:r>
              <a:rPr lang="en-GB" dirty="0"/>
              <a:t>Staff more likely to challenge unsafe actions</a:t>
            </a:r>
          </a:p>
        </p:txBody>
      </p:sp>
      <p:pic>
        <p:nvPicPr>
          <p:cNvPr id="24" name="Graphic 23" descr="Good Idea with solid fill">
            <a:extLst>
              <a:ext uri="{FF2B5EF4-FFF2-40B4-BE49-F238E27FC236}">
                <a16:creationId xmlns:a16="http://schemas.microsoft.com/office/drawing/2014/main" id="{6280D67A-0341-4990-86A7-80917605D046}"/>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606582" y="1587912"/>
            <a:ext cx="914400" cy="914400"/>
          </a:xfrm>
          <a:prstGeom prst="rect">
            <a:avLst/>
          </a:prstGeom>
        </p:spPr>
      </p:pic>
      <p:pic>
        <p:nvPicPr>
          <p:cNvPr id="28" name="Graphic 27" descr="Exclamation mark with solid fill">
            <a:extLst>
              <a:ext uri="{FF2B5EF4-FFF2-40B4-BE49-F238E27FC236}">
                <a16:creationId xmlns:a16="http://schemas.microsoft.com/office/drawing/2014/main" id="{79F0B605-1655-4C8D-AB6C-74925B63643E}"/>
              </a:ext>
            </a:extLst>
          </p:cNvPr>
          <p:cNvPicPr>
            <a:picLocks noChangeAspect="1"/>
          </p:cNvPicPr>
          <p:nvPr/>
        </p:nvPicPr>
        <p:blipFill>
          <a:blip r:embed="rId17" cstate="print">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a:off x="10635948" y="3863514"/>
            <a:ext cx="326570" cy="326570"/>
          </a:xfrm>
          <a:prstGeom prst="rect">
            <a:avLst/>
          </a:prstGeom>
        </p:spPr>
      </p:pic>
      <p:sp>
        <p:nvSpPr>
          <p:cNvPr id="19" name="TextBox 18">
            <a:extLst>
              <a:ext uri="{FF2B5EF4-FFF2-40B4-BE49-F238E27FC236}">
                <a16:creationId xmlns:a16="http://schemas.microsoft.com/office/drawing/2014/main" id="{008C7661-5579-4EC1-AD55-0931B7EB03A3}"/>
              </a:ext>
            </a:extLst>
          </p:cNvPr>
          <p:cNvSpPr txBox="1"/>
          <p:nvPr/>
        </p:nvSpPr>
        <p:spPr>
          <a:xfrm>
            <a:off x="2061499" y="5205205"/>
            <a:ext cx="4567488" cy="738664"/>
          </a:xfrm>
          <a:prstGeom prst="rect">
            <a:avLst/>
          </a:prstGeom>
          <a:solidFill>
            <a:schemeClr val="accent5">
              <a:lumMod val="20000"/>
              <a:lumOff val="80000"/>
            </a:schemeClr>
          </a:solidFill>
        </p:spPr>
        <p:txBody>
          <a:bodyPr wrap="square">
            <a:spAutoFit/>
          </a:bodyPr>
          <a:lstStyle/>
          <a:p>
            <a:r>
              <a:rPr lang="en-GB" sz="1400" b="0" i="1" dirty="0">
                <a:effectLst/>
                <a:latin typeface="Calibri" panose="020F0502020204030204" pitchFamily="34" charset="0"/>
              </a:rPr>
              <a:t>“Train services (drivers) is where we’ve been doing this the longest. Pre last autumn we saw some really sustained and continual improvement in SPAD performance.” </a:t>
            </a:r>
            <a:endParaRPr lang="en-GB" sz="1400" dirty="0"/>
          </a:p>
        </p:txBody>
      </p:sp>
      <p:sp>
        <p:nvSpPr>
          <p:cNvPr id="23" name="TextBox 22">
            <a:extLst>
              <a:ext uri="{FF2B5EF4-FFF2-40B4-BE49-F238E27FC236}">
                <a16:creationId xmlns:a16="http://schemas.microsoft.com/office/drawing/2014/main" id="{4D5BAA8D-6658-4D84-8C74-D314BB1494D6}"/>
              </a:ext>
            </a:extLst>
          </p:cNvPr>
          <p:cNvSpPr txBox="1"/>
          <p:nvPr/>
        </p:nvSpPr>
        <p:spPr>
          <a:xfrm>
            <a:off x="2015386" y="1799885"/>
            <a:ext cx="4543606" cy="1169551"/>
          </a:xfrm>
          <a:prstGeom prst="rect">
            <a:avLst/>
          </a:prstGeom>
          <a:solidFill>
            <a:schemeClr val="accent5">
              <a:lumMod val="20000"/>
              <a:lumOff val="80000"/>
            </a:schemeClr>
          </a:solidFill>
        </p:spPr>
        <p:txBody>
          <a:bodyPr wrap="square">
            <a:spAutoFit/>
          </a:bodyPr>
          <a:lstStyle/>
          <a:p>
            <a:r>
              <a:rPr lang="en-GB" sz="1400" b="0" i="1" dirty="0">
                <a:solidFill>
                  <a:srgbClr val="000000"/>
                </a:solidFill>
                <a:effectLst/>
                <a:latin typeface="Calibri" panose="020F0502020204030204" pitchFamily="34" charset="0"/>
              </a:rPr>
              <a:t>how often </a:t>
            </a:r>
            <a:r>
              <a:rPr lang="en-GB" sz="1400" i="1" dirty="0">
                <a:solidFill>
                  <a:srgbClr val="000000"/>
                </a:solidFill>
                <a:latin typeface="Calibri" panose="020F0502020204030204" pitchFamily="34" charset="0"/>
              </a:rPr>
              <a:t>the intervention is</a:t>
            </a:r>
            <a:r>
              <a:rPr lang="en-GB" sz="1400" b="0" i="1" dirty="0">
                <a:solidFill>
                  <a:srgbClr val="000000"/>
                </a:solidFill>
                <a:effectLst/>
                <a:latin typeface="Calibri" panose="020F0502020204030204" pitchFamily="34" charset="0"/>
              </a:rPr>
              <a:t> rolled out, how many requests we get and how they’ve come about, where it’s integrated now its about how many come to me without a nudge, its an indirect measure of safety culture to see how many come to me without prompting.</a:t>
            </a:r>
            <a:endParaRPr lang="en-GB" sz="1400" i="1" dirty="0"/>
          </a:p>
        </p:txBody>
      </p:sp>
      <p:sp>
        <p:nvSpPr>
          <p:cNvPr id="25" name="TextBox 24">
            <a:extLst>
              <a:ext uri="{FF2B5EF4-FFF2-40B4-BE49-F238E27FC236}">
                <a16:creationId xmlns:a16="http://schemas.microsoft.com/office/drawing/2014/main" id="{03D7DF55-40F5-49E4-BD8D-60171E39E3DB}"/>
              </a:ext>
            </a:extLst>
          </p:cNvPr>
          <p:cNvSpPr txBox="1"/>
          <p:nvPr/>
        </p:nvSpPr>
        <p:spPr>
          <a:xfrm>
            <a:off x="7152176" y="4480283"/>
            <a:ext cx="4827597" cy="1600438"/>
          </a:xfrm>
          <a:prstGeom prst="rect">
            <a:avLst/>
          </a:prstGeom>
          <a:solidFill>
            <a:schemeClr val="accent5">
              <a:lumMod val="20000"/>
              <a:lumOff val="80000"/>
            </a:schemeClr>
          </a:solidFill>
        </p:spPr>
        <p:txBody>
          <a:bodyPr wrap="square">
            <a:spAutoFit/>
          </a:bodyPr>
          <a:lstStyle/>
          <a:p>
            <a:r>
              <a:rPr lang="en-GB" sz="1400" b="0" i="1" dirty="0">
                <a:solidFill>
                  <a:srgbClr val="000000"/>
                </a:solidFill>
                <a:effectLst/>
                <a:latin typeface="Calibri" panose="020F0502020204030204" pitchFamily="34" charset="0"/>
              </a:rPr>
              <a:t>“We do now see more near misses but I think that’s good as a sign of reporting more. We know before plenty of near misses would go unreported. We’re one of the few departments that use the near miss process well and its shown this year. This year we’ve only had two incidents to our staff. That is very good for us, considering where we have been, we’re doing better than our target for time lost due to work incidents.” </a:t>
            </a:r>
            <a:endParaRPr lang="en-GB" sz="1400" i="1" dirty="0"/>
          </a:p>
        </p:txBody>
      </p:sp>
      <p:sp>
        <p:nvSpPr>
          <p:cNvPr id="27" name="TextBox 26">
            <a:extLst>
              <a:ext uri="{FF2B5EF4-FFF2-40B4-BE49-F238E27FC236}">
                <a16:creationId xmlns:a16="http://schemas.microsoft.com/office/drawing/2014/main" id="{B0145DAA-B6C9-4A92-895C-8FAE4CE8BF77}"/>
              </a:ext>
            </a:extLst>
          </p:cNvPr>
          <p:cNvSpPr txBox="1"/>
          <p:nvPr/>
        </p:nvSpPr>
        <p:spPr>
          <a:xfrm>
            <a:off x="2061499" y="3431230"/>
            <a:ext cx="4567488" cy="1384995"/>
          </a:xfrm>
          <a:prstGeom prst="rect">
            <a:avLst/>
          </a:prstGeom>
          <a:solidFill>
            <a:schemeClr val="accent5">
              <a:lumMod val="20000"/>
              <a:lumOff val="80000"/>
            </a:schemeClr>
          </a:solidFill>
        </p:spPr>
        <p:txBody>
          <a:bodyPr wrap="square">
            <a:spAutoFit/>
          </a:bodyPr>
          <a:lstStyle/>
          <a:p>
            <a:r>
              <a:rPr lang="en-GB" sz="1400" b="0" i="1" dirty="0">
                <a:solidFill>
                  <a:srgbClr val="000000"/>
                </a:solidFill>
                <a:effectLst/>
                <a:latin typeface="Calibri" panose="020F0502020204030204" pitchFamily="34" charset="0"/>
              </a:rPr>
              <a:t>“Safety tours- just trying to get the engagement, get a face to the name with senior leaders, places you don’t usually necessarily go to. Important to give people a reason why something is or </a:t>
            </a:r>
            <a:r>
              <a:rPr lang="en-GB" sz="1400" i="1" dirty="0">
                <a:solidFill>
                  <a:srgbClr val="000000"/>
                </a:solidFill>
                <a:latin typeface="Calibri" panose="020F0502020204030204" pitchFamily="34" charset="0"/>
              </a:rPr>
              <a:t>isn’t</a:t>
            </a:r>
            <a:r>
              <a:rPr lang="en-GB" sz="1400" b="0" i="1" dirty="0">
                <a:solidFill>
                  <a:srgbClr val="000000"/>
                </a:solidFill>
                <a:effectLst/>
                <a:latin typeface="Calibri" panose="020F0502020204030204" pitchFamily="34" charset="0"/>
              </a:rPr>
              <a:t> done. People are still appreciative if something doesn’t change, just having an answer to their question is important.”</a:t>
            </a:r>
            <a:endParaRPr lang="en-GB" sz="1400" i="1" dirty="0"/>
          </a:p>
        </p:txBody>
      </p:sp>
      <p:sp>
        <p:nvSpPr>
          <p:cNvPr id="29" name="TextBox 28">
            <a:extLst>
              <a:ext uri="{FF2B5EF4-FFF2-40B4-BE49-F238E27FC236}">
                <a16:creationId xmlns:a16="http://schemas.microsoft.com/office/drawing/2014/main" id="{79C80265-691F-4F96-A52D-A71AF3065557}"/>
              </a:ext>
            </a:extLst>
          </p:cNvPr>
          <p:cNvSpPr txBox="1"/>
          <p:nvPr/>
        </p:nvSpPr>
        <p:spPr>
          <a:xfrm>
            <a:off x="7513452" y="2445224"/>
            <a:ext cx="4341850" cy="738664"/>
          </a:xfrm>
          <a:prstGeom prst="rect">
            <a:avLst/>
          </a:prstGeom>
          <a:solidFill>
            <a:schemeClr val="accent5">
              <a:lumMod val="20000"/>
              <a:lumOff val="80000"/>
            </a:schemeClr>
          </a:solidFill>
        </p:spPr>
        <p:txBody>
          <a:bodyPr wrap="square">
            <a:spAutoFit/>
          </a:bodyPr>
          <a:lstStyle/>
          <a:p>
            <a:r>
              <a:rPr lang="en-GB" sz="1400" i="1" dirty="0"/>
              <a:t>“Number of challenges to clients and other organisations that have prevented accidents such as SPADs and Points run through, marker boards missing or wrongly placed”</a:t>
            </a:r>
          </a:p>
        </p:txBody>
      </p:sp>
    </p:spTree>
    <p:extLst>
      <p:ext uri="{BB962C8B-B14F-4D97-AF65-F5344CB8AC3E}">
        <p14:creationId xmlns:p14="http://schemas.microsoft.com/office/powerpoint/2010/main" val="27757322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D07B9D-947F-4B26-8B5C-81A180B62E6A}"/>
              </a:ext>
            </a:extLst>
          </p:cNvPr>
          <p:cNvSpPr>
            <a:spLocks noGrp="1"/>
          </p:cNvSpPr>
          <p:nvPr>
            <p:ph type="title"/>
          </p:nvPr>
        </p:nvSpPr>
        <p:spPr/>
        <p:txBody>
          <a:bodyPr/>
          <a:lstStyle/>
          <a:p>
            <a:r>
              <a:rPr lang="en-GB" dirty="0"/>
              <a:t>What challenges are there to implementation?</a:t>
            </a:r>
          </a:p>
        </p:txBody>
      </p:sp>
      <p:sp>
        <p:nvSpPr>
          <p:cNvPr id="3" name="Content Placeholder 2">
            <a:extLst>
              <a:ext uri="{FF2B5EF4-FFF2-40B4-BE49-F238E27FC236}">
                <a16:creationId xmlns:a16="http://schemas.microsoft.com/office/drawing/2014/main" id="{36A128A3-97D9-4889-BB68-F776551C6C9F}"/>
              </a:ext>
            </a:extLst>
          </p:cNvPr>
          <p:cNvSpPr>
            <a:spLocks noGrp="1"/>
          </p:cNvSpPr>
          <p:nvPr>
            <p:ph idx="1"/>
          </p:nvPr>
        </p:nvSpPr>
        <p:spPr/>
        <p:txBody>
          <a:bodyPr/>
          <a:lstStyle/>
          <a:p>
            <a:pPr marL="342900" indent="-342900">
              <a:buFont typeface="Arial" panose="020B0604020202020204" pitchFamily="34" charset="0"/>
              <a:buChar char="•"/>
            </a:pPr>
            <a:r>
              <a:rPr lang="en-GB" dirty="0"/>
              <a:t>Leadership buy in</a:t>
            </a:r>
          </a:p>
          <a:p>
            <a:pPr marL="342900" indent="-342900">
              <a:buFont typeface="Arial" panose="020B0604020202020204" pitchFamily="34" charset="0"/>
              <a:buChar char="•"/>
            </a:pPr>
            <a:r>
              <a:rPr lang="en-GB" dirty="0"/>
              <a:t>Resource</a:t>
            </a:r>
          </a:p>
          <a:p>
            <a:pPr marL="342900" indent="-342900">
              <a:buFont typeface="Arial" panose="020B0604020202020204" pitchFamily="34" charset="0"/>
              <a:buChar char="•"/>
            </a:pPr>
            <a:r>
              <a:rPr lang="en-GB" dirty="0"/>
              <a:t>Staff engagement &amp; resistance to change</a:t>
            </a:r>
          </a:p>
          <a:p>
            <a:pPr marL="342900" indent="-342900">
              <a:buFont typeface="Arial" panose="020B0604020202020204" pitchFamily="34" charset="0"/>
              <a:buChar char="•"/>
            </a:pPr>
            <a:r>
              <a:rPr lang="en-GB" dirty="0"/>
              <a:t>Maintaining momentum</a:t>
            </a:r>
          </a:p>
        </p:txBody>
      </p:sp>
      <p:sp>
        <p:nvSpPr>
          <p:cNvPr id="4" name="Slide Number Placeholder 3">
            <a:extLst>
              <a:ext uri="{FF2B5EF4-FFF2-40B4-BE49-F238E27FC236}">
                <a16:creationId xmlns:a16="http://schemas.microsoft.com/office/drawing/2014/main" id="{DBDA0578-6669-4568-B38B-621B9D6A7AC5}"/>
              </a:ext>
            </a:extLst>
          </p:cNvPr>
          <p:cNvSpPr>
            <a:spLocks noGrp="1"/>
          </p:cNvSpPr>
          <p:nvPr>
            <p:ph type="sldNum" sz="quarter" idx="12"/>
          </p:nvPr>
        </p:nvSpPr>
        <p:spPr/>
        <p:txBody>
          <a:bodyPr/>
          <a:lstStyle/>
          <a:p>
            <a:fld id="{C1B3EF10-4E29-4F0C-9AB6-355B3A7B01AB}" type="slidenum">
              <a:rPr lang="en-GB" smtClean="0"/>
              <a:t>11</a:t>
            </a:fld>
            <a:endParaRPr lang="en-GB"/>
          </a:p>
        </p:txBody>
      </p:sp>
      <p:sp>
        <p:nvSpPr>
          <p:cNvPr id="6" name="TextBox 5">
            <a:extLst>
              <a:ext uri="{FF2B5EF4-FFF2-40B4-BE49-F238E27FC236}">
                <a16:creationId xmlns:a16="http://schemas.microsoft.com/office/drawing/2014/main" id="{8F4C349A-2FEB-4950-BB99-1F8610054475}"/>
              </a:ext>
            </a:extLst>
          </p:cNvPr>
          <p:cNvSpPr txBox="1"/>
          <p:nvPr/>
        </p:nvSpPr>
        <p:spPr>
          <a:xfrm>
            <a:off x="5930306" y="2097553"/>
            <a:ext cx="5935120" cy="1200329"/>
          </a:xfrm>
          <a:prstGeom prst="rect">
            <a:avLst/>
          </a:prstGeom>
          <a:solidFill>
            <a:schemeClr val="accent5">
              <a:lumMod val="20000"/>
              <a:lumOff val="80000"/>
            </a:schemeClr>
          </a:solidFill>
        </p:spPr>
        <p:txBody>
          <a:bodyPr wrap="square">
            <a:spAutoFit/>
          </a:bodyPr>
          <a:lstStyle/>
          <a:p>
            <a:r>
              <a:rPr lang="en-GB" i="1" dirty="0">
                <a:latin typeface="Calibri" panose="020F0502020204030204" pitchFamily="34" charset="0"/>
              </a:rPr>
              <a:t>“C</a:t>
            </a:r>
            <a:r>
              <a:rPr lang="en-GB" b="0" i="1" dirty="0">
                <a:effectLst/>
                <a:latin typeface="Calibri" panose="020F0502020204030204" pitchFamily="34" charset="0"/>
              </a:rPr>
              <a:t>ulture in a world where you cant physically see it is really hard to explain the benefits. Explaining it wont be a course or a one off session, explaining we have these mechanisms to get us along this journey”</a:t>
            </a:r>
            <a:endParaRPr lang="en-GB" dirty="0"/>
          </a:p>
        </p:txBody>
      </p:sp>
      <p:sp>
        <p:nvSpPr>
          <p:cNvPr id="8" name="TextBox 7">
            <a:extLst>
              <a:ext uri="{FF2B5EF4-FFF2-40B4-BE49-F238E27FC236}">
                <a16:creationId xmlns:a16="http://schemas.microsoft.com/office/drawing/2014/main" id="{786D051C-C7D8-4824-924D-7C72A6B7BB04}"/>
              </a:ext>
            </a:extLst>
          </p:cNvPr>
          <p:cNvSpPr txBox="1"/>
          <p:nvPr/>
        </p:nvSpPr>
        <p:spPr>
          <a:xfrm>
            <a:off x="816000" y="3847679"/>
            <a:ext cx="4968112" cy="923330"/>
          </a:xfrm>
          <a:prstGeom prst="rect">
            <a:avLst/>
          </a:prstGeom>
          <a:solidFill>
            <a:schemeClr val="accent5">
              <a:lumMod val="20000"/>
              <a:lumOff val="80000"/>
            </a:schemeClr>
          </a:solidFill>
        </p:spPr>
        <p:txBody>
          <a:bodyPr wrap="square">
            <a:spAutoFit/>
          </a:bodyPr>
          <a:lstStyle/>
          <a:p>
            <a:r>
              <a:rPr lang="en-GB" sz="1800" b="0" i="1" dirty="0">
                <a:effectLst/>
                <a:latin typeface="Calibri" panose="020F0502020204030204" pitchFamily="34" charset="0"/>
              </a:rPr>
              <a:t>“Overcoming cynicism of the 'this is just another management initiative' type, previous initiatives that have fallen flat”</a:t>
            </a:r>
            <a:r>
              <a:rPr lang="en-GB" sz="1800" b="0" i="0" dirty="0">
                <a:effectLst/>
                <a:latin typeface="Calibri" panose="020F0502020204030204" pitchFamily="34" charset="0"/>
              </a:rPr>
              <a:t> </a:t>
            </a:r>
            <a:endParaRPr lang="en-GB" dirty="0"/>
          </a:p>
        </p:txBody>
      </p:sp>
      <p:sp>
        <p:nvSpPr>
          <p:cNvPr id="10" name="TextBox 9">
            <a:extLst>
              <a:ext uri="{FF2B5EF4-FFF2-40B4-BE49-F238E27FC236}">
                <a16:creationId xmlns:a16="http://schemas.microsoft.com/office/drawing/2014/main" id="{67DB4135-BE64-4DB6-859F-A62F3DB1E403}"/>
              </a:ext>
            </a:extLst>
          </p:cNvPr>
          <p:cNvSpPr txBox="1"/>
          <p:nvPr/>
        </p:nvSpPr>
        <p:spPr>
          <a:xfrm>
            <a:off x="5930306" y="3447386"/>
            <a:ext cx="5935120" cy="923330"/>
          </a:xfrm>
          <a:prstGeom prst="rect">
            <a:avLst/>
          </a:prstGeom>
          <a:solidFill>
            <a:schemeClr val="accent5">
              <a:lumMod val="20000"/>
              <a:lumOff val="80000"/>
            </a:schemeClr>
          </a:solidFill>
        </p:spPr>
        <p:txBody>
          <a:bodyPr wrap="square">
            <a:spAutoFit/>
          </a:bodyPr>
          <a:lstStyle/>
          <a:p>
            <a:r>
              <a:rPr lang="en-GB" b="0" i="1" dirty="0">
                <a:effectLst/>
                <a:latin typeface="Calibri" panose="020F0502020204030204" pitchFamily="34" charset="0"/>
              </a:rPr>
              <a:t>“Buy in from managers and TUs as they see it as another layer or additional work, cynicism in first instance from senior leaders that it hasn’t worked in the past.”</a:t>
            </a:r>
            <a:endParaRPr lang="en-GB" dirty="0"/>
          </a:p>
        </p:txBody>
      </p:sp>
      <p:sp>
        <p:nvSpPr>
          <p:cNvPr id="12" name="TextBox 11">
            <a:extLst>
              <a:ext uri="{FF2B5EF4-FFF2-40B4-BE49-F238E27FC236}">
                <a16:creationId xmlns:a16="http://schemas.microsoft.com/office/drawing/2014/main" id="{E18E132D-BA09-4771-A7C3-EA000A4FE8AB}"/>
              </a:ext>
            </a:extLst>
          </p:cNvPr>
          <p:cNvSpPr txBox="1"/>
          <p:nvPr/>
        </p:nvSpPr>
        <p:spPr>
          <a:xfrm>
            <a:off x="816000" y="5074217"/>
            <a:ext cx="4968112" cy="1200329"/>
          </a:xfrm>
          <a:prstGeom prst="rect">
            <a:avLst/>
          </a:prstGeom>
          <a:solidFill>
            <a:schemeClr val="accent5">
              <a:lumMod val="20000"/>
              <a:lumOff val="80000"/>
            </a:schemeClr>
          </a:solidFill>
        </p:spPr>
        <p:txBody>
          <a:bodyPr wrap="square">
            <a:spAutoFit/>
          </a:bodyPr>
          <a:lstStyle/>
          <a:p>
            <a:r>
              <a:rPr lang="en-GB" i="1" dirty="0">
                <a:solidFill>
                  <a:srgbClr val="000000"/>
                </a:solidFill>
                <a:latin typeface="Calibri" panose="020F0502020204030204" pitchFamily="34" charset="0"/>
              </a:rPr>
              <a:t>“G</a:t>
            </a:r>
            <a:r>
              <a:rPr lang="en-GB" b="0" i="1" dirty="0">
                <a:solidFill>
                  <a:srgbClr val="000000"/>
                </a:solidFill>
                <a:effectLst/>
                <a:latin typeface="Calibri" panose="020F0502020204030204" pitchFamily="34" charset="0"/>
              </a:rPr>
              <a:t>etting buy-in, frontline management team are the ones who really sell it for you. Particularly from CSM and DTMs, to make sure they’re pushing it but they are very busy. </a:t>
            </a:r>
            <a:endParaRPr lang="en-GB" i="1" dirty="0"/>
          </a:p>
        </p:txBody>
      </p:sp>
      <p:sp>
        <p:nvSpPr>
          <p:cNvPr id="14" name="TextBox 13">
            <a:extLst>
              <a:ext uri="{FF2B5EF4-FFF2-40B4-BE49-F238E27FC236}">
                <a16:creationId xmlns:a16="http://schemas.microsoft.com/office/drawing/2014/main" id="{C737BD5B-ED4E-4019-9BD4-22345818180E}"/>
              </a:ext>
            </a:extLst>
          </p:cNvPr>
          <p:cNvSpPr txBox="1"/>
          <p:nvPr/>
        </p:nvSpPr>
        <p:spPr>
          <a:xfrm>
            <a:off x="5930307" y="4520220"/>
            <a:ext cx="5935119" cy="1754326"/>
          </a:xfrm>
          <a:prstGeom prst="rect">
            <a:avLst/>
          </a:prstGeom>
          <a:solidFill>
            <a:schemeClr val="accent5">
              <a:lumMod val="20000"/>
              <a:lumOff val="80000"/>
            </a:schemeClr>
          </a:solidFill>
        </p:spPr>
        <p:txBody>
          <a:bodyPr wrap="square">
            <a:spAutoFit/>
          </a:bodyPr>
          <a:lstStyle/>
          <a:p>
            <a:r>
              <a:rPr lang="en-GB" b="0" i="1" dirty="0">
                <a:solidFill>
                  <a:srgbClr val="000000"/>
                </a:solidFill>
                <a:effectLst/>
                <a:latin typeface="Calibri" panose="020F0502020204030204" pitchFamily="34" charset="0"/>
              </a:rPr>
              <a:t>“If we haven’t achieved something in 5 minutes we assume its not working. We had 2.5 years of no fatalities, that’s forgotten now we’ve had a worse 2 years. The approach was everything is wrong, rather than identifying specific parts that don’t work that may need to change.”</a:t>
            </a:r>
            <a:endParaRPr lang="en-GB" i="1" dirty="0"/>
          </a:p>
        </p:txBody>
      </p:sp>
    </p:spTree>
    <p:extLst>
      <p:ext uri="{BB962C8B-B14F-4D97-AF65-F5344CB8AC3E}">
        <p14:creationId xmlns:p14="http://schemas.microsoft.com/office/powerpoint/2010/main" val="11061329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62D174-E745-4827-9EFB-B08907C6A204}"/>
              </a:ext>
            </a:extLst>
          </p:cNvPr>
          <p:cNvSpPr>
            <a:spLocks noGrp="1"/>
          </p:cNvSpPr>
          <p:nvPr>
            <p:ph type="title"/>
          </p:nvPr>
        </p:nvSpPr>
        <p:spPr/>
        <p:txBody>
          <a:bodyPr/>
          <a:lstStyle/>
          <a:p>
            <a:r>
              <a:rPr lang="en-GB" dirty="0"/>
              <a:t>Enablers and overcoming challenges</a:t>
            </a:r>
          </a:p>
        </p:txBody>
      </p:sp>
      <p:sp>
        <p:nvSpPr>
          <p:cNvPr id="4" name="Slide Number Placeholder 3">
            <a:extLst>
              <a:ext uri="{FF2B5EF4-FFF2-40B4-BE49-F238E27FC236}">
                <a16:creationId xmlns:a16="http://schemas.microsoft.com/office/drawing/2014/main" id="{4EC9F15D-12AD-44BF-9684-7AB95177B8C1}"/>
              </a:ext>
            </a:extLst>
          </p:cNvPr>
          <p:cNvSpPr>
            <a:spLocks noGrp="1"/>
          </p:cNvSpPr>
          <p:nvPr>
            <p:ph type="sldNum" sz="quarter" idx="12"/>
          </p:nvPr>
        </p:nvSpPr>
        <p:spPr/>
        <p:txBody>
          <a:bodyPr/>
          <a:lstStyle/>
          <a:p>
            <a:fld id="{C1B3EF10-4E29-4F0C-9AB6-355B3A7B01AB}" type="slidenum">
              <a:rPr lang="en-GB" smtClean="0"/>
              <a:t>12</a:t>
            </a:fld>
            <a:endParaRPr lang="en-GB"/>
          </a:p>
        </p:txBody>
      </p:sp>
      <p:sp>
        <p:nvSpPr>
          <p:cNvPr id="6" name="TextBox 5">
            <a:extLst>
              <a:ext uri="{FF2B5EF4-FFF2-40B4-BE49-F238E27FC236}">
                <a16:creationId xmlns:a16="http://schemas.microsoft.com/office/drawing/2014/main" id="{F7E35261-E57E-43BE-A897-A18E3C085D3C}"/>
              </a:ext>
            </a:extLst>
          </p:cNvPr>
          <p:cNvSpPr txBox="1"/>
          <p:nvPr/>
        </p:nvSpPr>
        <p:spPr>
          <a:xfrm>
            <a:off x="158604" y="4131714"/>
            <a:ext cx="6741926" cy="2031325"/>
          </a:xfrm>
          <a:prstGeom prst="rect">
            <a:avLst/>
          </a:prstGeom>
          <a:solidFill>
            <a:schemeClr val="accent5">
              <a:lumMod val="20000"/>
              <a:lumOff val="80000"/>
            </a:schemeClr>
          </a:solidFill>
        </p:spPr>
        <p:txBody>
          <a:bodyPr wrap="square">
            <a:spAutoFit/>
          </a:bodyPr>
          <a:lstStyle/>
          <a:p>
            <a:r>
              <a:rPr lang="en-GB" i="1" dirty="0">
                <a:latin typeface="Calibri" panose="020F0502020204030204" pitchFamily="34" charset="0"/>
              </a:rPr>
              <a:t>“</a:t>
            </a:r>
            <a:r>
              <a:rPr lang="en-GB" b="0" i="1" dirty="0">
                <a:effectLst/>
                <a:latin typeface="Calibri" panose="020F0502020204030204" pitchFamily="34" charset="0"/>
              </a:rPr>
              <a:t>Its important to have the support of leadership. First thing we did was take the exec team away and spent a morning talking through our ideas and why we thought they were the right thing to do. That interaction was crucial, it gave them the chance to ask questions, in a location they wouldn’t get distracted by other things. You need to have a plan for doing things like this. If you cant convince your MD or even yourself, forget it, it wont happen.”</a:t>
            </a:r>
            <a:endParaRPr lang="en-GB" dirty="0"/>
          </a:p>
        </p:txBody>
      </p:sp>
      <p:sp>
        <p:nvSpPr>
          <p:cNvPr id="8" name="TextBox 7">
            <a:extLst>
              <a:ext uri="{FF2B5EF4-FFF2-40B4-BE49-F238E27FC236}">
                <a16:creationId xmlns:a16="http://schemas.microsoft.com/office/drawing/2014/main" id="{94839A27-2952-4689-B0F4-76161AEC9E05}"/>
              </a:ext>
            </a:extLst>
          </p:cNvPr>
          <p:cNvSpPr txBox="1"/>
          <p:nvPr/>
        </p:nvSpPr>
        <p:spPr>
          <a:xfrm>
            <a:off x="6993563" y="1528256"/>
            <a:ext cx="4946798" cy="1477328"/>
          </a:xfrm>
          <a:prstGeom prst="rect">
            <a:avLst/>
          </a:prstGeom>
          <a:solidFill>
            <a:schemeClr val="accent5">
              <a:lumMod val="20000"/>
              <a:lumOff val="80000"/>
            </a:schemeClr>
          </a:solidFill>
        </p:spPr>
        <p:txBody>
          <a:bodyPr wrap="square">
            <a:spAutoFit/>
          </a:bodyPr>
          <a:lstStyle/>
          <a:p>
            <a:r>
              <a:rPr lang="en-GB" b="0" i="1" dirty="0">
                <a:effectLst/>
                <a:latin typeface="Calibri" panose="020F0502020204030204" pitchFamily="34" charset="0"/>
              </a:rPr>
              <a:t>“You cant just say in 6 months we’re going to change the safety culture and then move on to something else. Its not about bulldozing through, its pull rather than push. A lot of things need to come together to do this well.”</a:t>
            </a:r>
            <a:endParaRPr lang="en-GB" dirty="0"/>
          </a:p>
        </p:txBody>
      </p:sp>
      <p:sp>
        <p:nvSpPr>
          <p:cNvPr id="10" name="TextBox 9">
            <a:extLst>
              <a:ext uri="{FF2B5EF4-FFF2-40B4-BE49-F238E27FC236}">
                <a16:creationId xmlns:a16="http://schemas.microsoft.com/office/drawing/2014/main" id="{2EAEBF54-9173-46F2-9AAE-D17D3B2E96A3}"/>
              </a:ext>
            </a:extLst>
          </p:cNvPr>
          <p:cNvSpPr txBox="1"/>
          <p:nvPr/>
        </p:nvSpPr>
        <p:spPr>
          <a:xfrm>
            <a:off x="6993563" y="4131714"/>
            <a:ext cx="4946798" cy="2585323"/>
          </a:xfrm>
          <a:prstGeom prst="rect">
            <a:avLst/>
          </a:prstGeom>
          <a:solidFill>
            <a:schemeClr val="accent5">
              <a:lumMod val="20000"/>
              <a:lumOff val="80000"/>
            </a:schemeClr>
          </a:solidFill>
        </p:spPr>
        <p:txBody>
          <a:bodyPr wrap="square">
            <a:spAutoFit/>
          </a:bodyPr>
          <a:lstStyle/>
          <a:p>
            <a:r>
              <a:rPr lang="en-GB" b="0" i="1" dirty="0">
                <a:solidFill>
                  <a:srgbClr val="000000"/>
                </a:solidFill>
                <a:effectLst/>
                <a:latin typeface="Calibri" panose="020F0502020204030204" pitchFamily="34" charset="0"/>
              </a:rPr>
              <a:t>“Making sure you have relationships with the business partners. We have a weekly heads of call with others in the operator group where we can bounce things off each other. Previously I didn’t speak to any of my opposite numbers. We have a good relationship with the ORR, I learned in my last role that having the ORR is good to have around but when you have them round and you build that trust, you recognise they are there to help you.”</a:t>
            </a:r>
            <a:endParaRPr lang="en-GB" i="1" dirty="0"/>
          </a:p>
        </p:txBody>
      </p:sp>
      <p:sp>
        <p:nvSpPr>
          <p:cNvPr id="12" name="TextBox 11">
            <a:extLst>
              <a:ext uri="{FF2B5EF4-FFF2-40B4-BE49-F238E27FC236}">
                <a16:creationId xmlns:a16="http://schemas.microsoft.com/office/drawing/2014/main" id="{40AE89FD-96FD-4ACA-A60C-D395380444F3}"/>
              </a:ext>
            </a:extLst>
          </p:cNvPr>
          <p:cNvSpPr txBox="1"/>
          <p:nvPr/>
        </p:nvSpPr>
        <p:spPr>
          <a:xfrm>
            <a:off x="6993563" y="3106984"/>
            <a:ext cx="4946798" cy="923330"/>
          </a:xfrm>
          <a:prstGeom prst="rect">
            <a:avLst/>
          </a:prstGeom>
          <a:solidFill>
            <a:schemeClr val="accent5">
              <a:lumMod val="20000"/>
              <a:lumOff val="80000"/>
            </a:schemeClr>
          </a:solidFill>
        </p:spPr>
        <p:txBody>
          <a:bodyPr wrap="square">
            <a:spAutoFit/>
          </a:bodyPr>
          <a:lstStyle/>
          <a:p>
            <a:r>
              <a:rPr lang="en-GB" b="0" i="1" dirty="0">
                <a:effectLst/>
                <a:latin typeface="Calibri" panose="020F0502020204030204" pitchFamily="34" charset="0"/>
              </a:rPr>
              <a:t>“Having a voice in stakeholder groups- don’t be ‘done to’ have a voice in what is proposed and what could be better.”</a:t>
            </a:r>
            <a:endParaRPr lang="en-GB" i="1" dirty="0"/>
          </a:p>
        </p:txBody>
      </p:sp>
      <p:sp>
        <p:nvSpPr>
          <p:cNvPr id="13" name="TextBox 12">
            <a:extLst>
              <a:ext uri="{FF2B5EF4-FFF2-40B4-BE49-F238E27FC236}">
                <a16:creationId xmlns:a16="http://schemas.microsoft.com/office/drawing/2014/main" id="{9B6F5506-83D2-4FBE-AB72-A50D03CD3052}"/>
              </a:ext>
            </a:extLst>
          </p:cNvPr>
          <p:cNvSpPr txBox="1"/>
          <p:nvPr/>
        </p:nvSpPr>
        <p:spPr>
          <a:xfrm>
            <a:off x="816000" y="1528256"/>
            <a:ext cx="5839981" cy="2585323"/>
          </a:xfrm>
          <a:prstGeom prst="rect">
            <a:avLst/>
          </a:prstGeom>
          <a:noFill/>
        </p:spPr>
        <p:txBody>
          <a:bodyPr wrap="square" rtlCol="0">
            <a:spAutoFit/>
          </a:bodyPr>
          <a:lstStyle/>
          <a:p>
            <a:pPr marL="285750" indent="-285750">
              <a:buFont typeface="Arial" panose="020B0604020202020204" pitchFamily="34" charset="0"/>
              <a:buChar char="•"/>
            </a:pPr>
            <a:r>
              <a:rPr lang="en-GB" dirty="0"/>
              <a:t>Build trust (staff and TUs)</a:t>
            </a:r>
          </a:p>
          <a:p>
            <a:endParaRPr lang="en-GB" dirty="0"/>
          </a:p>
          <a:p>
            <a:pPr marL="285750" indent="-285750">
              <a:buFont typeface="Arial" panose="020B0604020202020204" pitchFamily="34" charset="0"/>
              <a:buChar char="•"/>
            </a:pPr>
            <a:r>
              <a:rPr lang="en-GB" dirty="0"/>
              <a:t>Obtaining buy in from leadership</a:t>
            </a:r>
          </a:p>
          <a:p>
            <a:endParaRPr lang="en-GB" dirty="0"/>
          </a:p>
          <a:p>
            <a:pPr marL="285750" indent="-285750">
              <a:buFont typeface="Arial" panose="020B0604020202020204" pitchFamily="34" charset="0"/>
              <a:buChar char="•"/>
            </a:pPr>
            <a:r>
              <a:rPr lang="en-GB" dirty="0"/>
              <a:t>Having a team to support and bounce ideas off</a:t>
            </a:r>
          </a:p>
          <a:p>
            <a:endParaRPr lang="en-GB" dirty="0"/>
          </a:p>
          <a:p>
            <a:pPr marL="285750" indent="-285750">
              <a:buFont typeface="Arial" panose="020B0604020202020204" pitchFamily="34" charset="0"/>
              <a:buChar char="•"/>
            </a:pPr>
            <a:r>
              <a:rPr lang="en-GB" dirty="0"/>
              <a:t>Giving staff a voice and showing you’re listening</a:t>
            </a:r>
          </a:p>
          <a:p>
            <a:endParaRPr lang="en-GB" dirty="0"/>
          </a:p>
          <a:p>
            <a:pPr marL="285750" indent="-285750">
              <a:buFont typeface="Arial" panose="020B0604020202020204" pitchFamily="34" charset="0"/>
              <a:buChar char="•"/>
            </a:pPr>
            <a:r>
              <a:rPr lang="en-GB" dirty="0"/>
              <a:t>Patience, stick with it!</a:t>
            </a:r>
          </a:p>
        </p:txBody>
      </p:sp>
    </p:spTree>
    <p:extLst>
      <p:ext uri="{BB962C8B-B14F-4D97-AF65-F5344CB8AC3E}">
        <p14:creationId xmlns:p14="http://schemas.microsoft.com/office/powerpoint/2010/main" val="1267102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271696-2602-4436-AAE1-52196A467541}"/>
              </a:ext>
            </a:extLst>
          </p:cNvPr>
          <p:cNvSpPr>
            <a:spLocks noGrp="1"/>
          </p:cNvSpPr>
          <p:nvPr>
            <p:ph type="title"/>
          </p:nvPr>
        </p:nvSpPr>
        <p:spPr/>
        <p:txBody>
          <a:bodyPr/>
          <a:lstStyle/>
          <a:p>
            <a:r>
              <a:rPr lang="en-GB" dirty="0"/>
              <a:t>A systems approach to culture</a:t>
            </a:r>
          </a:p>
        </p:txBody>
      </p:sp>
      <p:sp>
        <p:nvSpPr>
          <p:cNvPr id="4" name="Slide Number Placeholder 3">
            <a:extLst>
              <a:ext uri="{FF2B5EF4-FFF2-40B4-BE49-F238E27FC236}">
                <a16:creationId xmlns:a16="http://schemas.microsoft.com/office/drawing/2014/main" id="{A712F522-9193-4741-9B51-9C054E03EA5F}"/>
              </a:ext>
            </a:extLst>
          </p:cNvPr>
          <p:cNvSpPr>
            <a:spLocks noGrp="1"/>
          </p:cNvSpPr>
          <p:nvPr>
            <p:ph type="sldNum" sz="quarter" idx="12"/>
          </p:nvPr>
        </p:nvSpPr>
        <p:spPr/>
        <p:txBody>
          <a:bodyPr/>
          <a:lstStyle/>
          <a:p>
            <a:fld id="{C1B3EF10-4E29-4F0C-9AB6-355B3A7B01AB}" type="slidenum">
              <a:rPr lang="en-GB" smtClean="0"/>
              <a:t>13</a:t>
            </a:fld>
            <a:endParaRPr lang="en-GB"/>
          </a:p>
        </p:txBody>
      </p:sp>
      <p:sp>
        <p:nvSpPr>
          <p:cNvPr id="6" name="TextBox 5">
            <a:extLst>
              <a:ext uri="{FF2B5EF4-FFF2-40B4-BE49-F238E27FC236}">
                <a16:creationId xmlns:a16="http://schemas.microsoft.com/office/drawing/2014/main" id="{CD928499-9FD0-4AE5-91CE-2D66C1E86A6B}"/>
              </a:ext>
            </a:extLst>
          </p:cNvPr>
          <p:cNvSpPr txBox="1"/>
          <p:nvPr/>
        </p:nvSpPr>
        <p:spPr>
          <a:xfrm>
            <a:off x="704375" y="3375770"/>
            <a:ext cx="4401028" cy="1169551"/>
          </a:xfrm>
          <a:prstGeom prst="rect">
            <a:avLst/>
          </a:prstGeom>
          <a:solidFill>
            <a:schemeClr val="accent5">
              <a:lumMod val="20000"/>
              <a:lumOff val="80000"/>
            </a:schemeClr>
          </a:solidFill>
        </p:spPr>
        <p:txBody>
          <a:bodyPr wrap="square">
            <a:spAutoFit/>
          </a:bodyPr>
          <a:lstStyle/>
          <a:p>
            <a:r>
              <a:rPr lang="en-GB" sz="1400" b="0" i="1" dirty="0">
                <a:effectLst/>
                <a:latin typeface="Calibri" panose="020F0502020204030204" pitchFamily="34" charset="0"/>
              </a:rPr>
              <a:t>“Biggest challenge we’ve all got is site documentation, having too much or complex documentation drives different behaviours. One of safety coaches found a work package that was 94 pages long. But what behaviour does that drive in employees?”</a:t>
            </a:r>
            <a:endParaRPr lang="en-GB" sz="1400" dirty="0"/>
          </a:p>
        </p:txBody>
      </p:sp>
      <p:sp>
        <p:nvSpPr>
          <p:cNvPr id="8" name="TextBox 7">
            <a:extLst>
              <a:ext uri="{FF2B5EF4-FFF2-40B4-BE49-F238E27FC236}">
                <a16:creationId xmlns:a16="http://schemas.microsoft.com/office/drawing/2014/main" id="{E4EC0656-5A35-4FAF-B3E6-68A9B5D8380E}"/>
              </a:ext>
            </a:extLst>
          </p:cNvPr>
          <p:cNvSpPr txBox="1"/>
          <p:nvPr/>
        </p:nvSpPr>
        <p:spPr>
          <a:xfrm>
            <a:off x="5283307" y="4437599"/>
            <a:ext cx="6255555" cy="738664"/>
          </a:xfrm>
          <a:prstGeom prst="rect">
            <a:avLst/>
          </a:prstGeom>
          <a:solidFill>
            <a:schemeClr val="accent5">
              <a:lumMod val="20000"/>
              <a:lumOff val="80000"/>
            </a:schemeClr>
          </a:solidFill>
        </p:spPr>
        <p:txBody>
          <a:bodyPr wrap="square">
            <a:spAutoFit/>
          </a:bodyPr>
          <a:lstStyle/>
          <a:p>
            <a:r>
              <a:rPr lang="en-GB" sz="1400" b="0" i="1" dirty="0">
                <a:solidFill>
                  <a:srgbClr val="000000"/>
                </a:solidFill>
                <a:effectLst/>
                <a:latin typeface="Calibri" panose="020F0502020204030204" pitchFamily="34" charset="0"/>
              </a:rPr>
              <a:t>“Collect as much data as you want but make sure its used to learn. A reporting system on its own is a useless tool, you have to have people using it, and learning from the inputs.”</a:t>
            </a:r>
            <a:endParaRPr lang="en-GB" sz="1400" i="1" dirty="0"/>
          </a:p>
        </p:txBody>
      </p:sp>
      <p:sp>
        <p:nvSpPr>
          <p:cNvPr id="10" name="TextBox 9">
            <a:extLst>
              <a:ext uri="{FF2B5EF4-FFF2-40B4-BE49-F238E27FC236}">
                <a16:creationId xmlns:a16="http://schemas.microsoft.com/office/drawing/2014/main" id="{98D2A12F-3FDD-408F-9D3B-11F41C70EA82}"/>
              </a:ext>
            </a:extLst>
          </p:cNvPr>
          <p:cNvSpPr txBox="1"/>
          <p:nvPr/>
        </p:nvSpPr>
        <p:spPr>
          <a:xfrm>
            <a:off x="5283307" y="3429000"/>
            <a:ext cx="6255555" cy="954107"/>
          </a:xfrm>
          <a:prstGeom prst="rect">
            <a:avLst/>
          </a:prstGeom>
          <a:solidFill>
            <a:schemeClr val="accent5">
              <a:lumMod val="20000"/>
              <a:lumOff val="80000"/>
            </a:schemeClr>
          </a:solidFill>
        </p:spPr>
        <p:txBody>
          <a:bodyPr wrap="square">
            <a:spAutoFit/>
          </a:bodyPr>
          <a:lstStyle/>
          <a:p>
            <a:r>
              <a:rPr lang="en-GB" sz="1400" i="1" dirty="0">
                <a:ea typeface="Times New Roman" panose="02020603050405020304" pitchFamily="18" charset="0"/>
                <a:cs typeface="Times New Roman" panose="02020603050405020304" pitchFamily="18" charset="0"/>
              </a:rPr>
              <a:t>“I</a:t>
            </a:r>
            <a:r>
              <a:rPr lang="en-GB" sz="1400" i="1" dirty="0">
                <a:effectLst/>
                <a:ea typeface="Times New Roman" panose="02020603050405020304" pitchFamily="18" charset="0"/>
                <a:cs typeface="Times New Roman" panose="02020603050405020304" pitchFamily="18" charset="0"/>
              </a:rPr>
              <a:t>t’s very easy to set up very regimented safety management system which has a lot of checks, inspections, audits etc, driving safety on paper. You develop a very rules based, compliance based culture. All the systems you create as a leader of HSE are an artefact of that culture. You have to be conscious of that culture being created.” </a:t>
            </a:r>
            <a:endParaRPr lang="en-GB" sz="1400" dirty="0"/>
          </a:p>
        </p:txBody>
      </p:sp>
      <p:sp>
        <p:nvSpPr>
          <p:cNvPr id="12" name="TextBox 11">
            <a:extLst>
              <a:ext uri="{FF2B5EF4-FFF2-40B4-BE49-F238E27FC236}">
                <a16:creationId xmlns:a16="http://schemas.microsoft.com/office/drawing/2014/main" id="{1178F000-F814-4A39-838D-F563255840D3}"/>
              </a:ext>
            </a:extLst>
          </p:cNvPr>
          <p:cNvSpPr txBox="1"/>
          <p:nvPr/>
        </p:nvSpPr>
        <p:spPr>
          <a:xfrm>
            <a:off x="704375" y="4588737"/>
            <a:ext cx="4401029" cy="1600438"/>
          </a:xfrm>
          <a:prstGeom prst="rect">
            <a:avLst/>
          </a:prstGeom>
          <a:solidFill>
            <a:schemeClr val="accent5">
              <a:lumMod val="20000"/>
              <a:lumOff val="80000"/>
            </a:schemeClr>
          </a:solidFill>
        </p:spPr>
        <p:txBody>
          <a:bodyPr wrap="square">
            <a:spAutoFit/>
          </a:bodyPr>
          <a:lstStyle/>
          <a:p>
            <a:r>
              <a:rPr lang="en-GB" sz="1400" i="1" dirty="0">
                <a:effectLst/>
                <a:ea typeface="Times New Roman" panose="02020603050405020304" pitchFamily="18" charset="0"/>
                <a:cs typeface="Times New Roman" panose="02020603050405020304" pitchFamily="18" charset="0"/>
              </a:rPr>
              <a:t>“The kind of language we historically use- discipline, investigation, violation and errors- that is the culture we create. In effect as heads of safety, safety leaders, we have this great influence on the culture of the whole business which is driven by things that seem quite little- how a standard is written, the terminology that is used. We’ve noticed that these things are incredibly important.”</a:t>
            </a:r>
            <a:endParaRPr lang="en-GB" sz="1400" dirty="0"/>
          </a:p>
        </p:txBody>
      </p:sp>
      <p:sp>
        <p:nvSpPr>
          <p:cNvPr id="13" name="TextBox 12">
            <a:extLst>
              <a:ext uri="{FF2B5EF4-FFF2-40B4-BE49-F238E27FC236}">
                <a16:creationId xmlns:a16="http://schemas.microsoft.com/office/drawing/2014/main" id="{275824D2-C82E-4218-B81B-CAEB94D39963}"/>
              </a:ext>
            </a:extLst>
          </p:cNvPr>
          <p:cNvSpPr txBox="1"/>
          <p:nvPr/>
        </p:nvSpPr>
        <p:spPr>
          <a:xfrm>
            <a:off x="5283305" y="5230755"/>
            <a:ext cx="6255555" cy="954107"/>
          </a:xfrm>
          <a:prstGeom prst="rect">
            <a:avLst/>
          </a:prstGeom>
          <a:solidFill>
            <a:schemeClr val="accent5">
              <a:lumMod val="20000"/>
              <a:lumOff val="80000"/>
            </a:schemeClr>
          </a:solidFill>
        </p:spPr>
        <p:txBody>
          <a:bodyPr wrap="square">
            <a:spAutoFit/>
          </a:bodyPr>
          <a:lstStyle/>
          <a:p>
            <a:r>
              <a:rPr lang="en-GB" sz="1400" b="0" i="1" dirty="0">
                <a:solidFill>
                  <a:srgbClr val="000000"/>
                </a:solidFill>
                <a:effectLst/>
                <a:latin typeface="Calibri" panose="020F0502020204030204" pitchFamily="34" charset="0"/>
              </a:rPr>
              <a:t>“There’s a drive to be more systemic, we have for a long time, certainly for 3 or 4 years increasingly started to feel that if we could just change frontline behaviour that would solve it. Behaviours of frontline staff are a symptom, not a problem. We’re now looking at why is the system making people behave like that?”</a:t>
            </a:r>
            <a:endParaRPr lang="en-GB" sz="1400" i="1" dirty="0"/>
          </a:p>
        </p:txBody>
      </p:sp>
      <p:cxnSp>
        <p:nvCxnSpPr>
          <p:cNvPr id="15" name="Straight Connector 14">
            <a:extLst>
              <a:ext uri="{FF2B5EF4-FFF2-40B4-BE49-F238E27FC236}">
                <a16:creationId xmlns:a16="http://schemas.microsoft.com/office/drawing/2014/main" id="{2131D94A-B92D-476C-9C84-44C347D17E30}"/>
              </a:ext>
            </a:extLst>
          </p:cNvPr>
          <p:cNvCxnSpPr/>
          <p:nvPr/>
        </p:nvCxnSpPr>
        <p:spPr>
          <a:xfrm>
            <a:off x="704375" y="3135087"/>
            <a:ext cx="10834485" cy="0"/>
          </a:xfrm>
          <a:prstGeom prst="line">
            <a:avLst/>
          </a:prstGeom>
          <a:ln w="76200"/>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F5E0044-1EE3-43FA-BE5C-321F68883730}"/>
              </a:ext>
            </a:extLst>
          </p:cNvPr>
          <p:cNvCxnSpPr>
            <a:cxnSpLocks/>
          </p:cNvCxnSpPr>
          <p:nvPr/>
        </p:nvCxnSpPr>
        <p:spPr>
          <a:xfrm>
            <a:off x="737033" y="2993569"/>
            <a:ext cx="0" cy="174173"/>
          </a:xfrm>
          <a:prstGeom prst="line">
            <a:avLst/>
          </a:prstGeom>
          <a:ln w="76200"/>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78E23DBC-B5AE-4DA2-9B4A-17CEE302A5A8}"/>
              </a:ext>
            </a:extLst>
          </p:cNvPr>
          <p:cNvCxnSpPr>
            <a:cxnSpLocks/>
          </p:cNvCxnSpPr>
          <p:nvPr/>
        </p:nvCxnSpPr>
        <p:spPr>
          <a:xfrm>
            <a:off x="11503008" y="2971800"/>
            <a:ext cx="0" cy="174173"/>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20" name="Flowchart: Connector 19">
            <a:extLst>
              <a:ext uri="{FF2B5EF4-FFF2-40B4-BE49-F238E27FC236}">
                <a16:creationId xmlns:a16="http://schemas.microsoft.com/office/drawing/2014/main" id="{CBE79986-C207-43D2-8E03-C308A0BA0AF1}"/>
              </a:ext>
            </a:extLst>
          </p:cNvPr>
          <p:cNvSpPr/>
          <p:nvPr/>
        </p:nvSpPr>
        <p:spPr>
          <a:xfrm>
            <a:off x="38750" y="1594947"/>
            <a:ext cx="1396565" cy="1348631"/>
          </a:xfrm>
          <a:prstGeom prst="flowChartConnector">
            <a:avLst/>
          </a:prstGeom>
          <a:noFill/>
          <a:ln w="571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Behavioural based </a:t>
            </a:r>
          </a:p>
          <a:p>
            <a:pPr algn="ctr"/>
            <a:r>
              <a:rPr lang="en-GB" sz="1200" b="1" dirty="0">
                <a:solidFill>
                  <a:schemeClr val="tx1"/>
                </a:solidFill>
              </a:rPr>
              <a:t>safety</a:t>
            </a:r>
          </a:p>
        </p:txBody>
      </p:sp>
      <p:sp>
        <p:nvSpPr>
          <p:cNvPr id="21" name="Flowchart: Connector 20">
            <a:extLst>
              <a:ext uri="{FF2B5EF4-FFF2-40B4-BE49-F238E27FC236}">
                <a16:creationId xmlns:a16="http://schemas.microsoft.com/office/drawing/2014/main" id="{937A7CF9-4552-40D4-81BB-129CD027DD79}"/>
              </a:ext>
            </a:extLst>
          </p:cNvPr>
          <p:cNvSpPr/>
          <p:nvPr/>
        </p:nvSpPr>
        <p:spPr>
          <a:xfrm>
            <a:off x="10728523" y="1557118"/>
            <a:ext cx="1396565" cy="1348631"/>
          </a:xfrm>
          <a:prstGeom prst="flowChartConnector">
            <a:avLst/>
          </a:prstGeom>
          <a:noFill/>
          <a:ln w="571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Systemic based safety</a:t>
            </a:r>
          </a:p>
        </p:txBody>
      </p:sp>
      <p:sp>
        <p:nvSpPr>
          <p:cNvPr id="22" name="Teardrop 21">
            <a:extLst>
              <a:ext uri="{FF2B5EF4-FFF2-40B4-BE49-F238E27FC236}">
                <a16:creationId xmlns:a16="http://schemas.microsoft.com/office/drawing/2014/main" id="{CE5661DC-B940-4D62-B754-8AD20CEFBD27}"/>
              </a:ext>
            </a:extLst>
          </p:cNvPr>
          <p:cNvSpPr/>
          <p:nvPr/>
        </p:nvSpPr>
        <p:spPr>
          <a:xfrm rot="7964611">
            <a:off x="5594367" y="2567815"/>
            <a:ext cx="446314" cy="415666"/>
          </a:xfrm>
          <a:prstGeom prst="teardrop">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7907800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1F3839-DAD7-4B71-87F6-3799EED78468}"/>
              </a:ext>
            </a:extLst>
          </p:cNvPr>
          <p:cNvSpPr>
            <a:spLocks noGrp="1"/>
          </p:cNvSpPr>
          <p:nvPr>
            <p:ph type="title"/>
          </p:nvPr>
        </p:nvSpPr>
        <p:spPr/>
        <p:txBody>
          <a:bodyPr/>
          <a:lstStyle/>
          <a:p>
            <a:r>
              <a:rPr lang="en-GB" dirty="0"/>
              <a:t>Innovations in practice</a:t>
            </a:r>
          </a:p>
        </p:txBody>
      </p:sp>
      <p:sp>
        <p:nvSpPr>
          <p:cNvPr id="4" name="Slide Number Placeholder 3">
            <a:extLst>
              <a:ext uri="{FF2B5EF4-FFF2-40B4-BE49-F238E27FC236}">
                <a16:creationId xmlns:a16="http://schemas.microsoft.com/office/drawing/2014/main" id="{C2D2EBA9-A4DD-4E29-815C-2FE661AD6A3E}"/>
              </a:ext>
            </a:extLst>
          </p:cNvPr>
          <p:cNvSpPr>
            <a:spLocks noGrp="1"/>
          </p:cNvSpPr>
          <p:nvPr>
            <p:ph type="sldNum" sz="quarter" idx="12"/>
          </p:nvPr>
        </p:nvSpPr>
        <p:spPr/>
        <p:txBody>
          <a:bodyPr/>
          <a:lstStyle/>
          <a:p>
            <a:fld id="{C1B3EF10-4E29-4F0C-9AB6-355B3A7B01AB}" type="slidenum">
              <a:rPr lang="en-GB" smtClean="0"/>
              <a:t>14</a:t>
            </a:fld>
            <a:endParaRPr lang="en-GB"/>
          </a:p>
        </p:txBody>
      </p:sp>
      <p:sp>
        <p:nvSpPr>
          <p:cNvPr id="6" name="TextBox 5">
            <a:extLst>
              <a:ext uri="{FF2B5EF4-FFF2-40B4-BE49-F238E27FC236}">
                <a16:creationId xmlns:a16="http://schemas.microsoft.com/office/drawing/2014/main" id="{2F65D011-ECB3-4EE5-B04E-92DCDF941346}"/>
              </a:ext>
            </a:extLst>
          </p:cNvPr>
          <p:cNvSpPr txBox="1"/>
          <p:nvPr/>
        </p:nvSpPr>
        <p:spPr>
          <a:xfrm>
            <a:off x="816000" y="1548796"/>
            <a:ext cx="6097772" cy="2308324"/>
          </a:xfrm>
          <a:prstGeom prst="rect">
            <a:avLst/>
          </a:prstGeom>
          <a:solidFill>
            <a:schemeClr val="accent5">
              <a:lumMod val="20000"/>
              <a:lumOff val="80000"/>
            </a:schemeClr>
          </a:solidFill>
        </p:spPr>
        <p:txBody>
          <a:bodyPr wrap="square">
            <a:spAutoFit/>
          </a:bodyPr>
          <a:lstStyle/>
          <a:p>
            <a:r>
              <a:rPr lang="en-GB" b="0" i="0" dirty="0">
                <a:solidFill>
                  <a:srgbClr val="000000"/>
                </a:solidFill>
                <a:effectLst/>
                <a:latin typeface="Calibri" panose="020F0502020204030204" pitchFamily="34" charset="0"/>
              </a:rPr>
              <a:t>“We have the </a:t>
            </a:r>
            <a:r>
              <a:rPr lang="en-GB" b="0" i="0" dirty="0" err="1">
                <a:solidFill>
                  <a:srgbClr val="000000"/>
                </a:solidFill>
                <a:effectLst/>
                <a:latin typeface="Calibri" panose="020F0502020204030204" pitchFamily="34" charset="0"/>
              </a:rPr>
              <a:t>safetynet</a:t>
            </a:r>
            <a:r>
              <a:rPr lang="en-GB" b="0" i="0" dirty="0">
                <a:solidFill>
                  <a:srgbClr val="000000"/>
                </a:solidFill>
                <a:effectLst/>
                <a:latin typeface="Calibri" panose="020F0502020204030204" pitchFamily="34" charset="0"/>
              </a:rPr>
              <a:t> register</a:t>
            </a:r>
            <a:r>
              <a:rPr lang="en-GB" dirty="0">
                <a:solidFill>
                  <a:srgbClr val="000000"/>
                </a:solidFill>
                <a:latin typeface="Calibri" panose="020F0502020204030204" pitchFamily="34" charset="0"/>
              </a:rPr>
              <a:t> for </a:t>
            </a:r>
            <a:r>
              <a:rPr lang="en-GB" b="0" i="0" dirty="0">
                <a:solidFill>
                  <a:srgbClr val="000000"/>
                </a:solidFill>
                <a:effectLst/>
                <a:latin typeface="Calibri" panose="020F0502020204030204" pitchFamily="34" charset="0"/>
              </a:rPr>
              <a:t>any personal life issues affecting staff. Do I want someone placing detonator protection on a complicated junction on a Saturday night if they’ve got tough issues going on at home? Probably not. What I can do is put them on a less complicated job where there’s less thinking or more supervision. Individual rostering them doesn’t know details of what is going on but will be flagged there could be an issue so think about what you want to do.”</a:t>
            </a:r>
            <a:endParaRPr lang="en-GB" dirty="0"/>
          </a:p>
        </p:txBody>
      </p:sp>
      <p:sp>
        <p:nvSpPr>
          <p:cNvPr id="9" name="TextBox 8">
            <a:extLst>
              <a:ext uri="{FF2B5EF4-FFF2-40B4-BE49-F238E27FC236}">
                <a16:creationId xmlns:a16="http://schemas.microsoft.com/office/drawing/2014/main" id="{FE9F159B-8DAD-4E10-9D5E-718D8B671BD8}"/>
              </a:ext>
            </a:extLst>
          </p:cNvPr>
          <p:cNvSpPr txBox="1"/>
          <p:nvPr/>
        </p:nvSpPr>
        <p:spPr>
          <a:xfrm>
            <a:off x="816000" y="4106039"/>
            <a:ext cx="6097772" cy="1477328"/>
          </a:xfrm>
          <a:prstGeom prst="rect">
            <a:avLst/>
          </a:prstGeom>
          <a:solidFill>
            <a:schemeClr val="accent5">
              <a:lumMod val="20000"/>
              <a:lumOff val="80000"/>
            </a:schemeClr>
          </a:solidFill>
        </p:spPr>
        <p:txBody>
          <a:bodyPr wrap="square">
            <a:spAutoFit/>
          </a:bodyPr>
          <a:lstStyle/>
          <a:p>
            <a:r>
              <a:rPr lang="en-GB" b="0" i="0" dirty="0">
                <a:solidFill>
                  <a:srgbClr val="000000"/>
                </a:solidFill>
                <a:effectLst/>
                <a:latin typeface="Calibri" panose="020F0502020204030204" pitchFamily="34" charset="0"/>
              </a:rPr>
              <a:t>“We have previously had issues with needle stick injuries (drug paraphernalia). We now have a relationship with drug misuse group in the area, trying to educate people about the risk to staff when needles are left around. Trying to find out why people are leaving them out uncapped”</a:t>
            </a:r>
            <a:endParaRPr lang="en-GB" dirty="0"/>
          </a:p>
        </p:txBody>
      </p:sp>
      <p:sp>
        <p:nvSpPr>
          <p:cNvPr id="10" name="TextBox 9">
            <a:extLst>
              <a:ext uri="{FF2B5EF4-FFF2-40B4-BE49-F238E27FC236}">
                <a16:creationId xmlns:a16="http://schemas.microsoft.com/office/drawing/2014/main" id="{D23A045A-943A-47A7-9356-61E89141764D}"/>
              </a:ext>
            </a:extLst>
          </p:cNvPr>
          <p:cNvSpPr txBox="1"/>
          <p:nvPr/>
        </p:nvSpPr>
        <p:spPr>
          <a:xfrm>
            <a:off x="7230977" y="1548796"/>
            <a:ext cx="4294716" cy="2308324"/>
          </a:xfrm>
          <a:prstGeom prst="rect">
            <a:avLst/>
          </a:prstGeom>
          <a:solidFill>
            <a:schemeClr val="accent5">
              <a:lumMod val="20000"/>
              <a:lumOff val="80000"/>
            </a:schemeClr>
          </a:solidFill>
        </p:spPr>
        <p:txBody>
          <a:bodyPr wrap="square">
            <a:spAutoFit/>
          </a:bodyPr>
          <a:lstStyle/>
          <a:p>
            <a:r>
              <a:rPr lang="en-GB" b="0" i="0" dirty="0">
                <a:solidFill>
                  <a:srgbClr val="000000"/>
                </a:solidFill>
                <a:effectLst/>
                <a:latin typeface="Calibri" panose="020F0502020204030204" pitchFamily="34" charset="0"/>
              </a:rPr>
              <a:t>“Pre-incident investigations. Playing out scenarios in line with our current processes and seeing what the response is like. Rather than sitting in a room and talking it through theoretically, we run it, for example with crash test dummies falling from train roofs and </a:t>
            </a:r>
            <a:r>
              <a:rPr lang="en-GB" dirty="0">
                <a:solidFill>
                  <a:srgbClr val="000000"/>
                </a:solidFill>
                <a:latin typeface="Calibri" panose="020F0502020204030204" pitchFamily="34" charset="0"/>
              </a:rPr>
              <a:t>identify the actual outcomes from that and what we can change as a result”</a:t>
            </a:r>
            <a:endParaRPr lang="en-GB" dirty="0"/>
          </a:p>
        </p:txBody>
      </p:sp>
      <p:sp>
        <p:nvSpPr>
          <p:cNvPr id="11" name="TextBox 10">
            <a:extLst>
              <a:ext uri="{FF2B5EF4-FFF2-40B4-BE49-F238E27FC236}">
                <a16:creationId xmlns:a16="http://schemas.microsoft.com/office/drawing/2014/main" id="{C9E49956-3DBC-49A1-800E-4CA35D15DA7C}"/>
              </a:ext>
            </a:extLst>
          </p:cNvPr>
          <p:cNvSpPr txBox="1"/>
          <p:nvPr/>
        </p:nvSpPr>
        <p:spPr>
          <a:xfrm>
            <a:off x="7230977" y="4039354"/>
            <a:ext cx="4294716" cy="1754326"/>
          </a:xfrm>
          <a:prstGeom prst="rect">
            <a:avLst/>
          </a:prstGeom>
          <a:solidFill>
            <a:schemeClr val="accent5">
              <a:lumMod val="20000"/>
              <a:lumOff val="80000"/>
            </a:schemeClr>
          </a:solidFill>
        </p:spPr>
        <p:txBody>
          <a:bodyPr wrap="square">
            <a:spAutoFit/>
          </a:bodyPr>
          <a:lstStyle/>
          <a:p>
            <a:r>
              <a:rPr lang="en-GB" b="0" i="0" dirty="0">
                <a:solidFill>
                  <a:srgbClr val="000000"/>
                </a:solidFill>
                <a:effectLst/>
                <a:latin typeface="Calibri" panose="020F0502020204030204" pitchFamily="34" charset="0"/>
              </a:rPr>
              <a:t>“In July we had a spike of low-level incidents and identified that complacency was something that was common in all of them. We’ve since started doing some work on mindfulness to support staff with being in the right mindset</a:t>
            </a:r>
            <a:r>
              <a:rPr lang="en-GB" dirty="0">
                <a:solidFill>
                  <a:srgbClr val="000000"/>
                </a:solidFill>
                <a:latin typeface="Calibri" panose="020F0502020204030204" pitchFamily="34" charset="0"/>
              </a:rPr>
              <a:t>”</a:t>
            </a:r>
            <a:endParaRPr lang="en-GB" dirty="0"/>
          </a:p>
        </p:txBody>
      </p:sp>
    </p:spTree>
    <p:extLst>
      <p:ext uri="{BB962C8B-B14F-4D97-AF65-F5344CB8AC3E}">
        <p14:creationId xmlns:p14="http://schemas.microsoft.com/office/powerpoint/2010/main" val="30946350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04306-EE21-4332-9EFD-299FC92C862E}"/>
              </a:ext>
            </a:extLst>
          </p:cNvPr>
          <p:cNvSpPr>
            <a:spLocks noGrp="1"/>
          </p:cNvSpPr>
          <p:nvPr>
            <p:ph type="title"/>
          </p:nvPr>
        </p:nvSpPr>
        <p:spPr/>
        <p:txBody>
          <a:bodyPr/>
          <a:lstStyle/>
          <a:p>
            <a:r>
              <a:rPr lang="en-GB" dirty="0"/>
              <a:t>Desire to improve across the industry</a:t>
            </a:r>
          </a:p>
        </p:txBody>
      </p:sp>
      <p:sp>
        <p:nvSpPr>
          <p:cNvPr id="4" name="Slide Number Placeholder 3">
            <a:extLst>
              <a:ext uri="{FF2B5EF4-FFF2-40B4-BE49-F238E27FC236}">
                <a16:creationId xmlns:a16="http://schemas.microsoft.com/office/drawing/2014/main" id="{7F5C53B1-B30A-4EF7-8691-2405F24555DB}"/>
              </a:ext>
            </a:extLst>
          </p:cNvPr>
          <p:cNvSpPr>
            <a:spLocks noGrp="1"/>
          </p:cNvSpPr>
          <p:nvPr>
            <p:ph type="sldNum" sz="quarter" idx="12"/>
          </p:nvPr>
        </p:nvSpPr>
        <p:spPr/>
        <p:txBody>
          <a:bodyPr/>
          <a:lstStyle/>
          <a:p>
            <a:fld id="{C1B3EF10-4E29-4F0C-9AB6-355B3A7B01AB}" type="slidenum">
              <a:rPr lang="en-GB" smtClean="0"/>
              <a:t>15</a:t>
            </a:fld>
            <a:endParaRPr lang="en-GB"/>
          </a:p>
        </p:txBody>
      </p:sp>
      <p:sp>
        <p:nvSpPr>
          <p:cNvPr id="8" name="TextBox 7">
            <a:extLst>
              <a:ext uri="{FF2B5EF4-FFF2-40B4-BE49-F238E27FC236}">
                <a16:creationId xmlns:a16="http://schemas.microsoft.com/office/drawing/2014/main" id="{302A83FB-AD0F-456D-99ED-9E78677CBA51}"/>
              </a:ext>
            </a:extLst>
          </p:cNvPr>
          <p:cNvSpPr txBox="1"/>
          <p:nvPr/>
        </p:nvSpPr>
        <p:spPr>
          <a:xfrm>
            <a:off x="816000" y="2999509"/>
            <a:ext cx="4602124" cy="646331"/>
          </a:xfrm>
          <a:prstGeom prst="rect">
            <a:avLst/>
          </a:prstGeom>
          <a:solidFill>
            <a:schemeClr val="accent5">
              <a:lumMod val="20000"/>
              <a:lumOff val="80000"/>
            </a:schemeClr>
          </a:solidFill>
        </p:spPr>
        <p:txBody>
          <a:bodyPr wrap="square">
            <a:spAutoFit/>
          </a:bodyPr>
          <a:lstStyle/>
          <a:p>
            <a:r>
              <a:rPr lang="en-GB" b="0" i="1" dirty="0">
                <a:effectLst/>
                <a:latin typeface="Calibri" panose="020F0502020204030204" pitchFamily="34" charset="0"/>
              </a:rPr>
              <a:t>Industry should never be afraid of learning from other industries or railways.</a:t>
            </a:r>
            <a:endParaRPr lang="en-GB" dirty="0"/>
          </a:p>
        </p:txBody>
      </p:sp>
      <p:sp>
        <p:nvSpPr>
          <p:cNvPr id="10" name="TextBox 9">
            <a:extLst>
              <a:ext uri="{FF2B5EF4-FFF2-40B4-BE49-F238E27FC236}">
                <a16:creationId xmlns:a16="http://schemas.microsoft.com/office/drawing/2014/main" id="{A50AFD7E-7A77-4EF7-BFB8-27782584D6A2}"/>
              </a:ext>
            </a:extLst>
          </p:cNvPr>
          <p:cNvSpPr txBox="1"/>
          <p:nvPr/>
        </p:nvSpPr>
        <p:spPr>
          <a:xfrm>
            <a:off x="5759532" y="1541813"/>
            <a:ext cx="5362123" cy="1477328"/>
          </a:xfrm>
          <a:prstGeom prst="rect">
            <a:avLst/>
          </a:prstGeom>
          <a:solidFill>
            <a:schemeClr val="accent5">
              <a:lumMod val="20000"/>
              <a:lumOff val="80000"/>
            </a:schemeClr>
          </a:solidFill>
        </p:spPr>
        <p:txBody>
          <a:bodyPr wrap="square">
            <a:spAutoFit/>
          </a:bodyPr>
          <a:lstStyle/>
          <a:p>
            <a:r>
              <a:rPr lang="en-GB" b="0" i="1" dirty="0">
                <a:solidFill>
                  <a:srgbClr val="000000"/>
                </a:solidFill>
                <a:effectLst/>
                <a:latin typeface="Calibri" panose="020F0502020204030204" pitchFamily="34" charset="0"/>
              </a:rPr>
              <a:t>“Informally the industry is quite good at sharing information and I think we’d like to see RSSB to create a safety culture improvement model. RM3 is great to measure where we are but we’d like to see a group approach to it.” </a:t>
            </a:r>
            <a:endParaRPr lang="en-GB" i="1" dirty="0"/>
          </a:p>
        </p:txBody>
      </p:sp>
      <p:sp>
        <p:nvSpPr>
          <p:cNvPr id="12" name="TextBox 11">
            <a:extLst>
              <a:ext uri="{FF2B5EF4-FFF2-40B4-BE49-F238E27FC236}">
                <a16:creationId xmlns:a16="http://schemas.microsoft.com/office/drawing/2014/main" id="{B6B4C6E2-A4F1-40DD-B685-9EA9BF3D0633}"/>
              </a:ext>
            </a:extLst>
          </p:cNvPr>
          <p:cNvSpPr txBox="1"/>
          <p:nvPr/>
        </p:nvSpPr>
        <p:spPr>
          <a:xfrm>
            <a:off x="816000" y="1628507"/>
            <a:ext cx="4500279" cy="1200329"/>
          </a:xfrm>
          <a:prstGeom prst="rect">
            <a:avLst/>
          </a:prstGeom>
          <a:solidFill>
            <a:schemeClr val="accent5">
              <a:lumMod val="20000"/>
              <a:lumOff val="80000"/>
            </a:schemeClr>
          </a:solidFill>
        </p:spPr>
        <p:txBody>
          <a:bodyPr wrap="square">
            <a:spAutoFit/>
          </a:bodyPr>
          <a:lstStyle/>
          <a:p>
            <a:r>
              <a:rPr lang="en-GB" i="1" dirty="0"/>
              <a:t>“How do we make sure we bring consistency? We’re going to look outside rail as well at this point, be curious. Find external support to highlight our gaps”</a:t>
            </a:r>
          </a:p>
        </p:txBody>
      </p:sp>
      <p:sp>
        <p:nvSpPr>
          <p:cNvPr id="14" name="TextBox 13">
            <a:extLst>
              <a:ext uri="{FF2B5EF4-FFF2-40B4-BE49-F238E27FC236}">
                <a16:creationId xmlns:a16="http://schemas.microsoft.com/office/drawing/2014/main" id="{81D0AFB0-FB3C-46C5-9E97-ED16CC5CFC15}"/>
              </a:ext>
            </a:extLst>
          </p:cNvPr>
          <p:cNvSpPr txBox="1"/>
          <p:nvPr/>
        </p:nvSpPr>
        <p:spPr>
          <a:xfrm>
            <a:off x="816000" y="3958609"/>
            <a:ext cx="4602124" cy="1477328"/>
          </a:xfrm>
          <a:prstGeom prst="rect">
            <a:avLst/>
          </a:prstGeom>
          <a:solidFill>
            <a:schemeClr val="accent5">
              <a:lumMod val="20000"/>
              <a:lumOff val="80000"/>
            </a:schemeClr>
          </a:solidFill>
        </p:spPr>
        <p:txBody>
          <a:bodyPr wrap="square">
            <a:spAutoFit/>
          </a:bodyPr>
          <a:lstStyle/>
          <a:p>
            <a:r>
              <a:rPr lang="en-GB" b="0" i="1" dirty="0">
                <a:effectLst/>
                <a:latin typeface="Calibri" panose="020F0502020204030204" pitchFamily="34" charset="0"/>
              </a:rPr>
              <a:t>Through NFSG we want to filter down to all the operators. Operate a learning culture, trying to have a safety culture that we all work towards. Its one of the areas we’re maturing but still a </a:t>
            </a:r>
            <a:r>
              <a:rPr lang="en-GB" i="1" dirty="0">
                <a:latin typeface="Calibri" panose="020F0502020204030204" pitchFamily="34" charset="0"/>
              </a:rPr>
              <a:t>way</a:t>
            </a:r>
            <a:r>
              <a:rPr lang="en-GB" b="0" i="1" dirty="0">
                <a:effectLst/>
                <a:latin typeface="Calibri" panose="020F0502020204030204" pitchFamily="34" charset="0"/>
              </a:rPr>
              <a:t> to go</a:t>
            </a:r>
            <a:endParaRPr lang="en-GB" dirty="0"/>
          </a:p>
        </p:txBody>
      </p:sp>
      <p:sp>
        <p:nvSpPr>
          <p:cNvPr id="9" name="TextBox 8">
            <a:extLst>
              <a:ext uri="{FF2B5EF4-FFF2-40B4-BE49-F238E27FC236}">
                <a16:creationId xmlns:a16="http://schemas.microsoft.com/office/drawing/2014/main" id="{3E7D5537-9767-4AFD-A6E6-CA301F44E7E8}"/>
              </a:ext>
            </a:extLst>
          </p:cNvPr>
          <p:cNvSpPr txBox="1"/>
          <p:nvPr/>
        </p:nvSpPr>
        <p:spPr>
          <a:xfrm>
            <a:off x="5759532" y="3195997"/>
            <a:ext cx="5362122" cy="1477328"/>
          </a:xfrm>
          <a:prstGeom prst="rect">
            <a:avLst/>
          </a:prstGeom>
          <a:solidFill>
            <a:schemeClr val="accent5">
              <a:lumMod val="20000"/>
              <a:lumOff val="80000"/>
            </a:schemeClr>
          </a:solidFill>
        </p:spPr>
        <p:txBody>
          <a:bodyPr wrap="square">
            <a:spAutoFit/>
          </a:bodyPr>
          <a:lstStyle/>
          <a:p>
            <a:r>
              <a:rPr lang="en-GB" b="0" i="1">
                <a:effectLst/>
                <a:latin typeface="Calibri" panose="020F0502020204030204" pitchFamily="34" charset="0"/>
              </a:rPr>
              <a:t>“Want to understand the common challenges and risks we all experience and work better together.” </a:t>
            </a:r>
          </a:p>
          <a:p>
            <a:r>
              <a:rPr lang="en-GB" i="1">
                <a:latin typeface="Calibri" panose="020F0502020204030204" pitchFamily="34" charset="0"/>
              </a:rPr>
              <a:t>“Need to be more than KPIs for Safety – compliance and assurance is important but also need good solid safety leadership”</a:t>
            </a:r>
            <a:endParaRPr lang="en-GB"/>
          </a:p>
        </p:txBody>
      </p:sp>
      <p:sp>
        <p:nvSpPr>
          <p:cNvPr id="11" name="TextBox 10">
            <a:extLst>
              <a:ext uri="{FF2B5EF4-FFF2-40B4-BE49-F238E27FC236}">
                <a16:creationId xmlns:a16="http://schemas.microsoft.com/office/drawing/2014/main" id="{A3B97B2D-095F-4188-928C-7E50E31DCCC4}"/>
              </a:ext>
            </a:extLst>
          </p:cNvPr>
          <p:cNvSpPr txBox="1"/>
          <p:nvPr/>
        </p:nvSpPr>
        <p:spPr>
          <a:xfrm>
            <a:off x="5759532" y="4949048"/>
            <a:ext cx="5362122" cy="1200329"/>
          </a:xfrm>
          <a:prstGeom prst="rect">
            <a:avLst/>
          </a:prstGeom>
          <a:solidFill>
            <a:schemeClr val="accent5">
              <a:lumMod val="20000"/>
              <a:lumOff val="80000"/>
            </a:schemeClr>
          </a:solidFill>
        </p:spPr>
        <p:txBody>
          <a:bodyPr wrap="square">
            <a:spAutoFit/>
          </a:bodyPr>
          <a:lstStyle/>
          <a:p>
            <a:r>
              <a:rPr lang="en-GB" i="1">
                <a:latin typeface="Calibri" panose="020F0502020204030204" pitchFamily="34" charset="0"/>
              </a:rPr>
              <a:t>“Need better governance structure – using the health safety and wellbeing plan with accountability and responsibility. We’re in the process of setting this up and making it work” </a:t>
            </a:r>
            <a:endParaRPr lang="en-GB"/>
          </a:p>
        </p:txBody>
      </p:sp>
    </p:spTree>
    <p:extLst>
      <p:ext uri="{BB962C8B-B14F-4D97-AF65-F5344CB8AC3E}">
        <p14:creationId xmlns:p14="http://schemas.microsoft.com/office/powerpoint/2010/main" val="27887337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CF70C9-05E4-4FEA-9A8D-EFFA0ABD8695}"/>
              </a:ext>
            </a:extLst>
          </p:cNvPr>
          <p:cNvSpPr>
            <a:spLocks noGrp="1"/>
          </p:cNvSpPr>
          <p:nvPr>
            <p:ph type="title"/>
          </p:nvPr>
        </p:nvSpPr>
        <p:spPr/>
        <p:txBody>
          <a:bodyPr/>
          <a:lstStyle/>
          <a:p>
            <a:r>
              <a:rPr lang="en-GB" dirty="0"/>
              <a:t>Learning points</a:t>
            </a:r>
          </a:p>
        </p:txBody>
      </p:sp>
      <p:sp>
        <p:nvSpPr>
          <p:cNvPr id="3" name="Content Placeholder 2">
            <a:extLst>
              <a:ext uri="{FF2B5EF4-FFF2-40B4-BE49-F238E27FC236}">
                <a16:creationId xmlns:a16="http://schemas.microsoft.com/office/drawing/2014/main" id="{7F8335EF-64BC-4132-B170-99FCB3054784}"/>
              </a:ext>
            </a:extLst>
          </p:cNvPr>
          <p:cNvSpPr>
            <a:spLocks noGrp="1"/>
          </p:cNvSpPr>
          <p:nvPr>
            <p:ph idx="1"/>
          </p:nvPr>
        </p:nvSpPr>
        <p:spPr/>
        <p:txBody>
          <a:bodyPr vert="horz" lIns="0" tIns="0" rIns="0" bIns="0" rtlCol="0" anchor="t">
            <a:noAutofit/>
          </a:bodyPr>
          <a:lstStyle/>
          <a:p>
            <a:pPr marL="342900" indent="-342900">
              <a:buFont typeface="Arial" panose="020B0604020202020204" pitchFamily="34" charset="0"/>
              <a:buChar char="•"/>
            </a:pPr>
            <a:r>
              <a:rPr lang="en-GB" dirty="0"/>
              <a:t>Lots of behavioural based interventions focused on the output behaviours of what people do, there is less conscious focus on understanding how existing systems and processes influence the culture.</a:t>
            </a:r>
            <a:endParaRPr lang="en-GB">
              <a:cs typeface="Calibri"/>
            </a:endParaRPr>
          </a:p>
          <a:p>
            <a:pPr marL="342900" indent="-342900">
              <a:buFont typeface="Arial" panose="020B0604020202020204" pitchFamily="34" charset="0"/>
              <a:buChar char="•"/>
            </a:pPr>
            <a:r>
              <a:rPr lang="en-GB" dirty="0"/>
              <a:t>Majority of interviews and survey responses from safety managers, directors etc. Would frontline staff responses be consistent?</a:t>
            </a:r>
          </a:p>
          <a:p>
            <a:pPr marL="342900" indent="-342900">
              <a:buFont typeface="Arial" panose="020B0604020202020204" pitchFamily="34" charset="0"/>
              <a:buChar char="•"/>
            </a:pPr>
            <a:r>
              <a:rPr lang="en-GB" dirty="0"/>
              <a:t>Everyone has a safety culture, not everyone recognises the work they’re already putting into it.</a:t>
            </a:r>
            <a:endParaRPr lang="en-GB">
              <a:cs typeface="Calibri"/>
            </a:endParaRPr>
          </a:p>
          <a:p>
            <a:pPr marL="342900" indent="-342900">
              <a:buFont typeface="Arial" panose="020B0604020202020204" pitchFamily="34" charset="0"/>
              <a:buChar char="•"/>
            </a:pPr>
            <a:r>
              <a:rPr lang="en-GB"/>
              <a:t>Variation in safety culture maturity across industry – increased understanding of value of broader approach evident</a:t>
            </a:r>
            <a:endParaRPr lang="en-GB">
              <a:cs typeface="Calibri"/>
            </a:endParaRPr>
          </a:p>
          <a:p>
            <a:pPr marL="342900" indent="-342900">
              <a:buFont typeface="Arial" panose="020B0604020202020204" pitchFamily="34" charset="0"/>
              <a:buChar char="•"/>
            </a:pPr>
            <a:r>
              <a:rPr lang="en-GB"/>
              <a:t>Political and economic environment influences safety culture, e.g. transient workforce, movement of experienced staff to new projects, franchise restrictions</a:t>
            </a:r>
            <a:endParaRPr lang="en-GB">
              <a:cs typeface="Calibri"/>
            </a:endParaRPr>
          </a:p>
          <a:p>
            <a:pPr marL="342900" indent="-342900">
              <a:buFont typeface="Arial" panose="020B0604020202020204" pitchFamily="34" charset="0"/>
              <a:buChar char="•"/>
            </a:pPr>
            <a:r>
              <a:rPr lang="en-GB"/>
              <a:t>Move forward by learning from others within and outside of industry, e.g. work as done vs work as imagined, greater influence of leadership than behaviour-based safety </a:t>
            </a:r>
            <a:endParaRPr lang="en-GB">
              <a:cs typeface="Calibri"/>
            </a:endParaRPr>
          </a:p>
        </p:txBody>
      </p:sp>
      <p:sp>
        <p:nvSpPr>
          <p:cNvPr id="4" name="Slide Number Placeholder 3">
            <a:extLst>
              <a:ext uri="{FF2B5EF4-FFF2-40B4-BE49-F238E27FC236}">
                <a16:creationId xmlns:a16="http://schemas.microsoft.com/office/drawing/2014/main" id="{74D6212D-F3F3-4B3D-8803-6C5BA9A9C6FF}"/>
              </a:ext>
            </a:extLst>
          </p:cNvPr>
          <p:cNvSpPr>
            <a:spLocks noGrp="1"/>
          </p:cNvSpPr>
          <p:nvPr>
            <p:ph type="sldNum" sz="quarter" idx="12"/>
          </p:nvPr>
        </p:nvSpPr>
        <p:spPr/>
        <p:txBody>
          <a:bodyPr/>
          <a:lstStyle/>
          <a:p>
            <a:fld id="{C1B3EF10-4E29-4F0C-9AB6-355B3A7B01AB}" type="slidenum">
              <a:rPr lang="en-GB" smtClean="0"/>
              <a:t>16</a:t>
            </a:fld>
            <a:endParaRPr lang="en-GB"/>
          </a:p>
        </p:txBody>
      </p:sp>
    </p:spTree>
    <p:extLst>
      <p:ext uri="{BB962C8B-B14F-4D97-AF65-F5344CB8AC3E}">
        <p14:creationId xmlns:p14="http://schemas.microsoft.com/office/powerpoint/2010/main" val="40457191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Thank you</a:t>
            </a:r>
          </a:p>
        </p:txBody>
      </p:sp>
    </p:spTree>
    <p:extLst>
      <p:ext uri="{BB962C8B-B14F-4D97-AF65-F5344CB8AC3E}">
        <p14:creationId xmlns:p14="http://schemas.microsoft.com/office/powerpoint/2010/main" val="2363601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180421-D7AB-43DF-BB92-42CA4ACB19AB}"/>
              </a:ext>
            </a:extLst>
          </p:cNvPr>
          <p:cNvSpPr>
            <a:spLocks noGrp="1"/>
          </p:cNvSpPr>
          <p:nvPr>
            <p:ph type="title"/>
          </p:nvPr>
        </p:nvSpPr>
        <p:spPr/>
        <p:txBody>
          <a:bodyPr/>
          <a:lstStyle/>
          <a:p>
            <a:r>
              <a:rPr lang="en-GB" dirty="0"/>
              <a:t>Project objectives</a:t>
            </a:r>
          </a:p>
        </p:txBody>
      </p:sp>
      <p:sp>
        <p:nvSpPr>
          <p:cNvPr id="3" name="Content Placeholder 2">
            <a:extLst>
              <a:ext uri="{FF2B5EF4-FFF2-40B4-BE49-F238E27FC236}">
                <a16:creationId xmlns:a16="http://schemas.microsoft.com/office/drawing/2014/main" id="{AE7B4D2B-D2CF-4CBD-AF04-C9A82D0037A0}"/>
              </a:ext>
            </a:extLst>
          </p:cNvPr>
          <p:cNvSpPr>
            <a:spLocks noGrp="1"/>
          </p:cNvSpPr>
          <p:nvPr>
            <p:ph idx="1"/>
          </p:nvPr>
        </p:nvSpPr>
        <p:spPr>
          <a:xfrm>
            <a:off x="500063" y="1620000"/>
            <a:ext cx="8804711" cy="4351338"/>
          </a:xfrm>
        </p:spPr>
        <p:txBody>
          <a:bodyPr/>
          <a:lstStyle/>
          <a:p>
            <a:pPr marL="144000" indent="-144000">
              <a:buFont typeface="Wingdings" panose="05000000000000000000" pitchFamily="2" charset="2"/>
              <a:buChar char="§"/>
            </a:pPr>
            <a:r>
              <a:rPr lang="en-GB" dirty="0"/>
              <a:t>Rail companies are implementing and maintaining safety culture programmes and there would be benefit in understanding and sharing information on these activities. </a:t>
            </a:r>
          </a:p>
          <a:p>
            <a:pPr marL="144000" indent="-144000">
              <a:buFont typeface="Wingdings" panose="05000000000000000000" pitchFamily="2" charset="2"/>
              <a:buChar char="§"/>
            </a:pPr>
            <a:r>
              <a:rPr lang="en-GB" dirty="0"/>
              <a:t>This will be achieved by:</a:t>
            </a:r>
          </a:p>
          <a:p>
            <a:pPr marL="889200" lvl="1" indent="-457200">
              <a:buFont typeface="+mj-lt"/>
              <a:buAutoNum type="arabicPeriod"/>
            </a:pPr>
            <a:r>
              <a:rPr lang="en-GB" dirty="0"/>
              <a:t>Understanding the range of company safety culture programmes and workstreams currently taking place </a:t>
            </a:r>
          </a:p>
          <a:p>
            <a:pPr marL="889200" lvl="1" indent="-457200">
              <a:buFont typeface="+mj-lt"/>
              <a:buAutoNum type="arabicPeriod"/>
            </a:pPr>
            <a:r>
              <a:rPr lang="en-GB" dirty="0"/>
              <a:t>Publishing and sharing these on the RSSB safety culture webpage</a:t>
            </a:r>
          </a:p>
          <a:p>
            <a:pPr lvl="1" indent="0">
              <a:buNone/>
            </a:pPr>
            <a:r>
              <a:rPr lang="en-GB" dirty="0">
                <a:hlinkClick r:id="rId3"/>
              </a:rPr>
              <a:t>https://www.rssb.co.uk/safety-and-health/improving-safety-health-and-wellbeing/understanding-human-factors/safety-culture</a:t>
            </a:r>
            <a:endParaRPr lang="en-GB" dirty="0"/>
          </a:p>
          <a:p>
            <a:pPr lvl="1" indent="0">
              <a:buNone/>
            </a:pPr>
            <a:endParaRPr lang="en-GB" dirty="0"/>
          </a:p>
          <a:p>
            <a:pPr marL="342900" indent="-342900">
              <a:buFont typeface="Arial" panose="020B0604020202020204" pitchFamily="34" charset="0"/>
              <a:buChar char="•"/>
            </a:pPr>
            <a:endParaRPr lang="en-GB" dirty="0"/>
          </a:p>
          <a:p>
            <a:endParaRPr lang="en-GB" dirty="0"/>
          </a:p>
          <a:p>
            <a:endParaRPr lang="en-GB" dirty="0"/>
          </a:p>
        </p:txBody>
      </p:sp>
      <p:sp>
        <p:nvSpPr>
          <p:cNvPr id="4" name="Slide Number Placeholder 3">
            <a:extLst>
              <a:ext uri="{FF2B5EF4-FFF2-40B4-BE49-F238E27FC236}">
                <a16:creationId xmlns:a16="http://schemas.microsoft.com/office/drawing/2014/main" id="{E3B5B746-EAE2-4A2B-841B-6F827DAF682C}"/>
              </a:ext>
            </a:extLst>
          </p:cNvPr>
          <p:cNvSpPr>
            <a:spLocks noGrp="1"/>
          </p:cNvSpPr>
          <p:nvPr>
            <p:ph type="sldNum" sz="quarter" idx="12"/>
          </p:nvPr>
        </p:nvSpPr>
        <p:spPr/>
        <p:txBody>
          <a:bodyPr/>
          <a:lstStyle/>
          <a:p>
            <a:fld id="{C1B3EF10-4E29-4F0C-9AB6-355B3A7B01AB}" type="slidenum">
              <a:rPr lang="en-GB" smtClean="0"/>
              <a:t>2</a:t>
            </a:fld>
            <a:endParaRPr lang="en-GB"/>
          </a:p>
        </p:txBody>
      </p:sp>
      <p:sp>
        <p:nvSpPr>
          <p:cNvPr id="5" name="Action Button: Help 4">
            <a:hlinkClick r:id="" action="ppaction://noaction" highlightClick="1"/>
            <a:extLst>
              <a:ext uri="{FF2B5EF4-FFF2-40B4-BE49-F238E27FC236}">
                <a16:creationId xmlns:a16="http://schemas.microsoft.com/office/drawing/2014/main" id="{2CA78B15-CD36-4210-B215-6F1A84EF82B0}"/>
              </a:ext>
            </a:extLst>
          </p:cNvPr>
          <p:cNvSpPr/>
          <p:nvPr/>
        </p:nvSpPr>
        <p:spPr>
          <a:xfrm>
            <a:off x="9608041" y="2668772"/>
            <a:ext cx="1966937" cy="2279766"/>
          </a:xfrm>
          <a:prstGeom prst="actionButtonHelp">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7437034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5255B4-54C8-4D14-B800-AACF53E8C77F}"/>
              </a:ext>
            </a:extLst>
          </p:cNvPr>
          <p:cNvSpPr>
            <a:spLocks noGrp="1"/>
          </p:cNvSpPr>
          <p:nvPr>
            <p:ph type="title"/>
          </p:nvPr>
        </p:nvSpPr>
        <p:spPr/>
        <p:txBody>
          <a:bodyPr/>
          <a:lstStyle/>
          <a:p>
            <a:r>
              <a:rPr lang="en-GB" dirty="0"/>
              <a:t>Safety culture survey results</a:t>
            </a:r>
          </a:p>
        </p:txBody>
      </p:sp>
      <p:sp>
        <p:nvSpPr>
          <p:cNvPr id="4" name="Slide Number Placeholder 3">
            <a:extLst>
              <a:ext uri="{FF2B5EF4-FFF2-40B4-BE49-F238E27FC236}">
                <a16:creationId xmlns:a16="http://schemas.microsoft.com/office/drawing/2014/main" id="{9D93D3A9-BDFE-4995-8350-5B9A5857C05E}"/>
              </a:ext>
            </a:extLst>
          </p:cNvPr>
          <p:cNvSpPr>
            <a:spLocks noGrp="1"/>
          </p:cNvSpPr>
          <p:nvPr>
            <p:ph type="sldNum" sz="quarter" idx="12"/>
          </p:nvPr>
        </p:nvSpPr>
        <p:spPr/>
        <p:txBody>
          <a:bodyPr/>
          <a:lstStyle/>
          <a:p>
            <a:fld id="{C1B3EF10-4E29-4F0C-9AB6-355B3A7B01AB}" type="slidenum">
              <a:rPr lang="en-GB" smtClean="0"/>
              <a:t>3</a:t>
            </a:fld>
            <a:endParaRPr lang="en-GB"/>
          </a:p>
        </p:txBody>
      </p:sp>
      <p:pic>
        <p:nvPicPr>
          <p:cNvPr id="8" name="Graphic 7" descr="Customer review with solid fill">
            <a:extLst>
              <a:ext uri="{FF2B5EF4-FFF2-40B4-BE49-F238E27FC236}">
                <a16:creationId xmlns:a16="http://schemas.microsoft.com/office/drawing/2014/main" id="{4CC8BF08-06D6-4E5A-AE46-219D0442FF8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285874" y="3750779"/>
            <a:ext cx="2585221" cy="2585221"/>
          </a:xfrm>
          <a:prstGeom prst="rect">
            <a:avLst/>
          </a:prstGeom>
        </p:spPr>
      </p:pic>
      <p:sp>
        <p:nvSpPr>
          <p:cNvPr id="11" name="Rectangle: Rounded Corners 10">
            <a:extLst>
              <a:ext uri="{FF2B5EF4-FFF2-40B4-BE49-F238E27FC236}">
                <a16:creationId xmlns:a16="http://schemas.microsoft.com/office/drawing/2014/main" id="{66DA82A7-CAA7-4251-A2FE-1A12F7855195}"/>
              </a:ext>
            </a:extLst>
          </p:cNvPr>
          <p:cNvSpPr/>
          <p:nvPr/>
        </p:nvSpPr>
        <p:spPr>
          <a:xfrm>
            <a:off x="9537405" y="3961635"/>
            <a:ext cx="2094614" cy="817200"/>
          </a:xfrm>
          <a:prstGeom prst="roundRect">
            <a:avLst/>
          </a:prstGeom>
          <a:solidFill>
            <a:srgbClr val="0378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Safety culture initiatives across the rail industry</a:t>
            </a:r>
          </a:p>
        </p:txBody>
      </p:sp>
      <p:sp>
        <p:nvSpPr>
          <p:cNvPr id="12" name="TextBox 11">
            <a:extLst>
              <a:ext uri="{FF2B5EF4-FFF2-40B4-BE49-F238E27FC236}">
                <a16:creationId xmlns:a16="http://schemas.microsoft.com/office/drawing/2014/main" id="{4A5B5599-6B50-4D11-B51E-519094A3E1B3}"/>
              </a:ext>
            </a:extLst>
          </p:cNvPr>
          <p:cNvSpPr txBox="1"/>
          <p:nvPr/>
        </p:nvSpPr>
        <p:spPr>
          <a:xfrm>
            <a:off x="816000" y="1552353"/>
            <a:ext cx="11055095" cy="2862322"/>
          </a:xfrm>
          <a:prstGeom prst="rect">
            <a:avLst/>
          </a:prstGeom>
          <a:noFill/>
        </p:spPr>
        <p:txBody>
          <a:bodyPr wrap="square" rtlCol="0">
            <a:spAutoFit/>
          </a:bodyPr>
          <a:lstStyle/>
          <a:p>
            <a:r>
              <a:rPr lang="en-GB" dirty="0"/>
              <a:t>This presentation presents findings from the Safety Culture Initiatives survey, supported by evidence gathered through interviews with rail industry staff, mainly safety directors and managers.</a:t>
            </a:r>
          </a:p>
          <a:p>
            <a:endParaRPr lang="en-GB" dirty="0"/>
          </a:p>
          <a:p>
            <a:r>
              <a:rPr lang="en-GB" dirty="0"/>
              <a:t>It covers:</a:t>
            </a:r>
          </a:p>
          <a:p>
            <a:pPr marL="285750" indent="-285750">
              <a:buFont typeface="Arial" panose="020B0604020202020204" pitchFamily="34" charset="0"/>
              <a:buChar char="•"/>
            </a:pPr>
            <a:r>
              <a:rPr lang="en-GB" dirty="0"/>
              <a:t>The types of initiatives in place across the rail industry</a:t>
            </a:r>
          </a:p>
          <a:p>
            <a:pPr marL="285750" indent="-285750">
              <a:buFont typeface="Arial" panose="020B0604020202020204" pitchFamily="34" charset="0"/>
              <a:buChar char="•"/>
            </a:pPr>
            <a:r>
              <a:rPr lang="en-GB" dirty="0"/>
              <a:t>The activities different organisations are implementing to improve safety culture</a:t>
            </a:r>
          </a:p>
          <a:p>
            <a:pPr marL="285750" indent="-285750">
              <a:buFont typeface="Arial" panose="020B0604020202020204" pitchFamily="34" charset="0"/>
              <a:buChar char="•"/>
            </a:pPr>
            <a:r>
              <a:rPr lang="en-GB" dirty="0"/>
              <a:t>How organisations are measuring the success of their initiatives</a:t>
            </a:r>
          </a:p>
          <a:p>
            <a:pPr marL="285750" indent="-285750">
              <a:buFont typeface="Arial" panose="020B0604020202020204" pitchFamily="34" charset="0"/>
              <a:buChar char="•"/>
            </a:pPr>
            <a:r>
              <a:rPr lang="en-GB" dirty="0"/>
              <a:t>The challenges and enablers to implementing these initiatives</a:t>
            </a:r>
          </a:p>
          <a:p>
            <a:pPr marL="285750" indent="-285750">
              <a:buFont typeface="Arial" panose="020B0604020202020204" pitchFamily="34" charset="0"/>
              <a:buChar char="•"/>
            </a:pPr>
            <a:r>
              <a:rPr lang="en-GB" dirty="0"/>
              <a:t>Conclusions and recommendations</a:t>
            </a:r>
          </a:p>
          <a:p>
            <a:pPr marL="285750" indent="-285750">
              <a:buFont typeface="Arial" panose="020B0604020202020204" pitchFamily="34" charset="0"/>
              <a:buChar char="•"/>
            </a:pPr>
            <a:endParaRPr lang="en-GB" dirty="0"/>
          </a:p>
        </p:txBody>
      </p:sp>
    </p:spTree>
    <p:extLst>
      <p:ext uri="{BB962C8B-B14F-4D97-AF65-F5344CB8AC3E}">
        <p14:creationId xmlns:p14="http://schemas.microsoft.com/office/powerpoint/2010/main" val="36358667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Survey responses (N=39)</a:t>
            </a:r>
          </a:p>
        </p:txBody>
      </p:sp>
      <p:sp>
        <p:nvSpPr>
          <p:cNvPr id="4" name="Slide Number Placeholder 3"/>
          <p:cNvSpPr>
            <a:spLocks noGrp="1"/>
          </p:cNvSpPr>
          <p:nvPr>
            <p:ph type="sldNum" sz="quarter" idx="12"/>
          </p:nvPr>
        </p:nvSpPr>
        <p:spPr/>
        <p:txBody>
          <a:bodyPr/>
          <a:lstStyle/>
          <a:p>
            <a:fld id="{C1B3EF10-4E29-4F0C-9AB6-355B3A7B01AB}" type="slidenum">
              <a:rPr lang="en-GB" smtClean="0"/>
              <a:pPr/>
              <a:t>4</a:t>
            </a:fld>
            <a:endParaRPr lang="en-GB"/>
          </a:p>
        </p:txBody>
      </p:sp>
      <p:graphicFrame>
        <p:nvGraphicFramePr>
          <p:cNvPr id="6" name="Chart 5">
            <a:extLst>
              <a:ext uri="{FF2B5EF4-FFF2-40B4-BE49-F238E27FC236}">
                <a16:creationId xmlns:a16="http://schemas.microsoft.com/office/drawing/2014/main" id="{18784D4E-CCE0-4DFB-B38A-EF7D37A02D5E}"/>
              </a:ext>
            </a:extLst>
          </p:cNvPr>
          <p:cNvGraphicFramePr>
            <a:graphicFrameLocks/>
          </p:cNvGraphicFramePr>
          <p:nvPr>
            <p:extLst>
              <p:ext uri="{D42A27DB-BD31-4B8C-83A1-F6EECF244321}">
                <p14:modId xmlns:p14="http://schemas.microsoft.com/office/powerpoint/2010/main" val="1445360497"/>
              </p:ext>
            </p:extLst>
          </p:nvPr>
        </p:nvGraphicFramePr>
        <p:xfrm>
          <a:off x="-102782" y="1512481"/>
          <a:ext cx="5748669" cy="319774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hart 8">
            <a:extLst>
              <a:ext uri="{FF2B5EF4-FFF2-40B4-BE49-F238E27FC236}">
                <a16:creationId xmlns:a16="http://schemas.microsoft.com/office/drawing/2014/main" id="{9B758431-96E1-40A1-8588-93A2EF47D342}"/>
              </a:ext>
            </a:extLst>
          </p:cNvPr>
          <p:cNvGraphicFramePr>
            <a:graphicFrameLocks/>
          </p:cNvGraphicFramePr>
          <p:nvPr>
            <p:extLst>
              <p:ext uri="{D42A27DB-BD31-4B8C-83A1-F6EECF244321}">
                <p14:modId xmlns:p14="http://schemas.microsoft.com/office/powerpoint/2010/main" val="4051500521"/>
              </p:ext>
            </p:extLst>
          </p:nvPr>
        </p:nvGraphicFramePr>
        <p:xfrm>
          <a:off x="5645887" y="1610834"/>
          <a:ext cx="5748668" cy="3099390"/>
        </p:xfrm>
        <a:graphic>
          <a:graphicData uri="http://schemas.openxmlformats.org/drawingml/2006/chart">
            <c:chart xmlns:c="http://schemas.openxmlformats.org/drawingml/2006/chart" xmlns:r="http://schemas.openxmlformats.org/officeDocument/2006/relationships" r:id="rId4"/>
          </a:graphicData>
        </a:graphic>
      </p:graphicFrame>
      <p:pic>
        <p:nvPicPr>
          <p:cNvPr id="11" name="Graphic 10" descr="Management with solid fill">
            <a:extLst>
              <a:ext uri="{FF2B5EF4-FFF2-40B4-BE49-F238E27FC236}">
                <a16:creationId xmlns:a16="http://schemas.microsoft.com/office/drawing/2014/main" id="{793DC6CD-A4E2-4340-8AEA-F98CC9F9CA1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125950" y="5074841"/>
            <a:ext cx="914400" cy="914400"/>
          </a:xfrm>
          <a:prstGeom prst="rect">
            <a:avLst/>
          </a:prstGeom>
        </p:spPr>
      </p:pic>
      <p:sp>
        <p:nvSpPr>
          <p:cNvPr id="12" name="Rectangle 11">
            <a:extLst>
              <a:ext uri="{FF2B5EF4-FFF2-40B4-BE49-F238E27FC236}">
                <a16:creationId xmlns:a16="http://schemas.microsoft.com/office/drawing/2014/main" id="{44CA7747-AD89-47CE-8F9D-19CF129BDBC7}"/>
              </a:ext>
            </a:extLst>
          </p:cNvPr>
          <p:cNvSpPr/>
          <p:nvPr/>
        </p:nvSpPr>
        <p:spPr>
          <a:xfrm>
            <a:off x="212629" y="5065911"/>
            <a:ext cx="2913321" cy="914400"/>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4000" b="1" dirty="0">
                <a:ln w="6600">
                  <a:solidFill>
                    <a:schemeClr val="accent2"/>
                  </a:solidFill>
                  <a:prstDash val="solid"/>
                </a:ln>
                <a:solidFill>
                  <a:schemeClr val="tx2">
                    <a:lumMod val="20000"/>
                    <a:lumOff val="80000"/>
                  </a:schemeClr>
                </a:solidFill>
                <a:effectLst>
                  <a:outerShdw dist="38100" dir="2700000" algn="tl" rotWithShape="0">
                    <a:schemeClr val="accent2"/>
                  </a:outerShdw>
                </a:effectLst>
              </a:rPr>
              <a:t>61%</a:t>
            </a:r>
          </a:p>
        </p:txBody>
      </p:sp>
      <p:sp>
        <p:nvSpPr>
          <p:cNvPr id="13" name="TextBox 12">
            <a:extLst>
              <a:ext uri="{FF2B5EF4-FFF2-40B4-BE49-F238E27FC236}">
                <a16:creationId xmlns:a16="http://schemas.microsoft.com/office/drawing/2014/main" id="{2314E702-8F9A-4702-8C1E-8FAFB1163228}"/>
              </a:ext>
            </a:extLst>
          </p:cNvPr>
          <p:cNvSpPr txBox="1"/>
          <p:nvPr/>
        </p:nvSpPr>
        <p:spPr>
          <a:xfrm>
            <a:off x="1403475" y="5065911"/>
            <a:ext cx="1722475" cy="923330"/>
          </a:xfrm>
          <a:prstGeom prst="rect">
            <a:avLst/>
          </a:prstGeom>
          <a:noFill/>
        </p:spPr>
        <p:txBody>
          <a:bodyPr wrap="square" rtlCol="0">
            <a:spAutoFit/>
          </a:bodyPr>
          <a:lstStyle/>
          <a:p>
            <a:r>
              <a:rPr lang="en-GB" dirty="0"/>
              <a:t>Of respondents were directors or managers</a:t>
            </a:r>
          </a:p>
        </p:txBody>
      </p:sp>
      <p:sp>
        <p:nvSpPr>
          <p:cNvPr id="15" name="Rectangle 14">
            <a:extLst>
              <a:ext uri="{FF2B5EF4-FFF2-40B4-BE49-F238E27FC236}">
                <a16:creationId xmlns:a16="http://schemas.microsoft.com/office/drawing/2014/main" id="{BB890960-B3AE-42BB-BA46-8D2B8EA601B8}"/>
              </a:ext>
            </a:extLst>
          </p:cNvPr>
          <p:cNvSpPr/>
          <p:nvPr/>
        </p:nvSpPr>
        <p:spPr>
          <a:xfrm>
            <a:off x="4408926" y="5043058"/>
            <a:ext cx="2913321" cy="914400"/>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4000" b="1" dirty="0">
              <a:ln w="6600">
                <a:solidFill>
                  <a:schemeClr val="accent2"/>
                </a:solidFill>
                <a:prstDash val="solid"/>
              </a:ln>
              <a:solidFill>
                <a:srgbClr val="FFFFFF"/>
              </a:solidFill>
              <a:effectLst>
                <a:outerShdw dist="38100" dir="2700000" algn="tl" rotWithShape="0">
                  <a:schemeClr val="accent2"/>
                </a:outerShdw>
              </a:effectLst>
            </a:endParaRPr>
          </a:p>
        </p:txBody>
      </p:sp>
      <p:sp>
        <p:nvSpPr>
          <p:cNvPr id="16" name="TextBox 15">
            <a:extLst>
              <a:ext uri="{FF2B5EF4-FFF2-40B4-BE49-F238E27FC236}">
                <a16:creationId xmlns:a16="http://schemas.microsoft.com/office/drawing/2014/main" id="{2D26E4F1-C03C-4E95-BA4B-8E17DD37EFC9}"/>
              </a:ext>
            </a:extLst>
          </p:cNvPr>
          <p:cNvSpPr txBox="1"/>
          <p:nvPr/>
        </p:nvSpPr>
        <p:spPr>
          <a:xfrm>
            <a:off x="5599772" y="5043058"/>
            <a:ext cx="1722475" cy="923330"/>
          </a:xfrm>
          <a:prstGeom prst="rect">
            <a:avLst/>
          </a:prstGeom>
          <a:noFill/>
        </p:spPr>
        <p:txBody>
          <a:bodyPr wrap="square" rtlCol="0">
            <a:spAutoFit/>
          </a:bodyPr>
          <a:lstStyle/>
          <a:p>
            <a:r>
              <a:rPr lang="en-GB" dirty="0"/>
              <a:t>Of respondents had ‘Safety’ in title</a:t>
            </a:r>
          </a:p>
        </p:txBody>
      </p:sp>
      <p:pic>
        <p:nvPicPr>
          <p:cNvPr id="19" name="Graphic 18" descr="Construction worker female with solid fill">
            <a:extLst>
              <a:ext uri="{FF2B5EF4-FFF2-40B4-BE49-F238E27FC236}">
                <a16:creationId xmlns:a16="http://schemas.microsoft.com/office/drawing/2014/main" id="{C5B75CA2-6DEB-40C6-B031-F917EFE83FC9}"/>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364830" y="5051988"/>
            <a:ext cx="914400" cy="914400"/>
          </a:xfrm>
          <a:prstGeom prst="rect">
            <a:avLst/>
          </a:prstGeom>
        </p:spPr>
      </p:pic>
      <p:sp>
        <p:nvSpPr>
          <p:cNvPr id="20" name="Rectangle 19">
            <a:extLst>
              <a:ext uri="{FF2B5EF4-FFF2-40B4-BE49-F238E27FC236}">
                <a16:creationId xmlns:a16="http://schemas.microsoft.com/office/drawing/2014/main" id="{9FB8614B-73A2-4AEC-AEB6-2FCDDB2573D1}"/>
              </a:ext>
            </a:extLst>
          </p:cNvPr>
          <p:cNvSpPr/>
          <p:nvPr/>
        </p:nvSpPr>
        <p:spPr>
          <a:xfrm>
            <a:off x="8332439" y="5034128"/>
            <a:ext cx="2913321" cy="914400"/>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4000" b="1" dirty="0">
              <a:ln w="6600">
                <a:solidFill>
                  <a:schemeClr val="accent2"/>
                </a:solidFill>
                <a:prstDash val="solid"/>
              </a:ln>
              <a:solidFill>
                <a:srgbClr val="FFFFFF"/>
              </a:solidFill>
              <a:effectLst>
                <a:outerShdw dist="38100" dir="2700000" algn="tl" rotWithShape="0">
                  <a:schemeClr val="accent2"/>
                </a:outerShdw>
              </a:effectLst>
            </a:endParaRPr>
          </a:p>
        </p:txBody>
      </p:sp>
      <p:sp>
        <p:nvSpPr>
          <p:cNvPr id="21" name="TextBox 20">
            <a:extLst>
              <a:ext uri="{FF2B5EF4-FFF2-40B4-BE49-F238E27FC236}">
                <a16:creationId xmlns:a16="http://schemas.microsoft.com/office/drawing/2014/main" id="{7F66C88E-AD4A-4E67-8185-33041649BA9D}"/>
              </a:ext>
            </a:extLst>
          </p:cNvPr>
          <p:cNvSpPr txBox="1"/>
          <p:nvPr/>
        </p:nvSpPr>
        <p:spPr>
          <a:xfrm>
            <a:off x="9523285" y="5034128"/>
            <a:ext cx="1722475" cy="923330"/>
          </a:xfrm>
          <a:prstGeom prst="rect">
            <a:avLst/>
          </a:prstGeom>
          <a:noFill/>
        </p:spPr>
        <p:txBody>
          <a:bodyPr wrap="square" rtlCol="0">
            <a:spAutoFit/>
          </a:bodyPr>
          <a:lstStyle/>
          <a:p>
            <a:r>
              <a:rPr lang="en-GB" dirty="0"/>
              <a:t>Interviews with rail and non-rail companies</a:t>
            </a:r>
          </a:p>
        </p:txBody>
      </p:sp>
      <p:sp>
        <p:nvSpPr>
          <p:cNvPr id="24" name="Rectangle 23">
            <a:extLst>
              <a:ext uri="{FF2B5EF4-FFF2-40B4-BE49-F238E27FC236}">
                <a16:creationId xmlns:a16="http://schemas.microsoft.com/office/drawing/2014/main" id="{EA00DA1B-1088-436B-95AD-DE1C570F9245}"/>
              </a:ext>
            </a:extLst>
          </p:cNvPr>
          <p:cNvSpPr/>
          <p:nvPr/>
        </p:nvSpPr>
        <p:spPr>
          <a:xfrm>
            <a:off x="4438975" y="5137385"/>
            <a:ext cx="1077539" cy="707886"/>
          </a:xfrm>
          <a:prstGeom prst="rect">
            <a:avLst/>
          </a:prstGeom>
          <a:noFill/>
        </p:spPr>
        <p:txBody>
          <a:bodyPr wrap="none" lIns="91440" tIns="45720" rIns="91440" bIns="45720">
            <a:spAutoFit/>
          </a:bodyPr>
          <a:lstStyle/>
          <a:p>
            <a:pPr algn="ctr"/>
            <a:r>
              <a:rPr lang="en-GB" sz="4000" b="1" cap="none" spc="0" dirty="0">
                <a:ln w="6600">
                  <a:solidFill>
                    <a:schemeClr val="accent2"/>
                  </a:solidFill>
                  <a:prstDash val="solid"/>
                </a:ln>
                <a:solidFill>
                  <a:schemeClr val="accent1">
                    <a:lumMod val="20000"/>
                    <a:lumOff val="80000"/>
                  </a:schemeClr>
                </a:solidFill>
                <a:effectLst>
                  <a:outerShdw dist="38100" dir="2700000" algn="tl" rotWithShape="0">
                    <a:schemeClr val="accent2"/>
                  </a:outerShdw>
                </a:effectLst>
              </a:rPr>
              <a:t>61%</a:t>
            </a:r>
          </a:p>
        </p:txBody>
      </p:sp>
      <p:sp>
        <p:nvSpPr>
          <p:cNvPr id="25" name="Rectangle 24">
            <a:extLst>
              <a:ext uri="{FF2B5EF4-FFF2-40B4-BE49-F238E27FC236}">
                <a16:creationId xmlns:a16="http://schemas.microsoft.com/office/drawing/2014/main" id="{0DE85F9B-7C77-4AF6-9FBC-69420EE9ABC7}"/>
              </a:ext>
            </a:extLst>
          </p:cNvPr>
          <p:cNvSpPr/>
          <p:nvPr/>
        </p:nvSpPr>
        <p:spPr>
          <a:xfrm>
            <a:off x="8352668" y="5137385"/>
            <a:ext cx="958917" cy="707886"/>
          </a:xfrm>
          <a:prstGeom prst="rect">
            <a:avLst/>
          </a:prstGeom>
          <a:noFill/>
        </p:spPr>
        <p:txBody>
          <a:bodyPr wrap="none" lIns="91440" tIns="45720" rIns="91440" bIns="45720">
            <a:spAutoFit/>
          </a:bodyPr>
          <a:lstStyle/>
          <a:p>
            <a:pPr algn="ctr"/>
            <a:r>
              <a:rPr lang="en-GB" sz="4000" b="1" dirty="0">
                <a:ln w="6600">
                  <a:solidFill>
                    <a:schemeClr val="accent2"/>
                  </a:solidFill>
                  <a:prstDash val="solid"/>
                </a:ln>
                <a:solidFill>
                  <a:schemeClr val="accent4">
                    <a:lumMod val="20000"/>
                    <a:lumOff val="80000"/>
                  </a:schemeClr>
                </a:solidFill>
                <a:effectLst>
                  <a:outerShdw dist="38100" dir="2700000" algn="tl" rotWithShape="0">
                    <a:schemeClr val="accent2"/>
                  </a:outerShdw>
                </a:effectLst>
              </a:rPr>
              <a:t>20+</a:t>
            </a:r>
            <a:endParaRPr lang="en-GB" sz="4000" b="1" cap="none" spc="0" dirty="0">
              <a:ln w="6600">
                <a:solidFill>
                  <a:schemeClr val="accent2"/>
                </a:solidFill>
                <a:prstDash val="solid"/>
              </a:ln>
              <a:solidFill>
                <a:schemeClr val="accent4">
                  <a:lumMod val="20000"/>
                  <a:lumOff val="80000"/>
                </a:schemeClr>
              </a:solidFill>
              <a:effectLst>
                <a:outerShdw dist="38100" dir="2700000" algn="tl" rotWithShape="0">
                  <a:schemeClr val="accent2"/>
                </a:outerShdw>
              </a:effectLst>
            </a:endParaRPr>
          </a:p>
        </p:txBody>
      </p:sp>
      <p:pic>
        <p:nvPicPr>
          <p:cNvPr id="27" name="Graphic 26" descr="Clipboard with solid fill">
            <a:extLst>
              <a:ext uri="{FF2B5EF4-FFF2-40B4-BE49-F238E27FC236}">
                <a16:creationId xmlns:a16="http://schemas.microsoft.com/office/drawing/2014/main" id="{F4F62D07-CF72-4562-B3DA-6B4DD630D406}"/>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1245760" y="5043058"/>
            <a:ext cx="914400" cy="914400"/>
          </a:xfrm>
          <a:prstGeom prst="rect">
            <a:avLst/>
          </a:prstGeom>
        </p:spPr>
      </p:pic>
    </p:spTree>
    <p:extLst>
      <p:ext uri="{BB962C8B-B14F-4D97-AF65-F5344CB8AC3E}">
        <p14:creationId xmlns:p14="http://schemas.microsoft.com/office/powerpoint/2010/main" val="9749977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83AA0C-AE09-4DD9-A84D-E021C740A994}"/>
              </a:ext>
            </a:extLst>
          </p:cNvPr>
          <p:cNvSpPr>
            <a:spLocks noGrp="1"/>
          </p:cNvSpPr>
          <p:nvPr>
            <p:ph type="title"/>
          </p:nvPr>
        </p:nvSpPr>
        <p:spPr/>
        <p:txBody>
          <a:bodyPr/>
          <a:lstStyle/>
          <a:p>
            <a:r>
              <a:rPr lang="en-GB" dirty="0"/>
              <a:t>What safety culture initiatives are in place across industry?</a:t>
            </a:r>
          </a:p>
        </p:txBody>
      </p:sp>
      <p:sp>
        <p:nvSpPr>
          <p:cNvPr id="3" name="Content Placeholder 2">
            <a:extLst>
              <a:ext uri="{FF2B5EF4-FFF2-40B4-BE49-F238E27FC236}">
                <a16:creationId xmlns:a16="http://schemas.microsoft.com/office/drawing/2014/main" id="{574C09B2-A405-422E-9C89-2990E2A1BD0B}"/>
              </a:ext>
            </a:extLst>
          </p:cNvPr>
          <p:cNvSpPr>
            <a:spLocks noGrp="1"/>
          </p:cNvSpPr>
          <p:nvPr>
            <p:ph idx="1"/>
          </p:nvPr>
        </p:nvSpPr>
        <p:spPr/>
        <p:txBody>
          <a:bodyPr/>
          <a:lstStyle/>
          <a:p>
            <a:pPr marL="342900" indent="-342900">
              <a:buFont typeface="Arial" panose="020B0604020202020204" pitchFamily="34" charset="0"/>
              <a:buChar char="•"/>
            </a:pPr>
            <a:r>
              <a:rPr lang="en-GB" dirty="0"/>
              <a:t>Many rail programmes focus on ‘Zero-harm’ and ‘Everybody home safe everyday’</a:t>
            </a:r>
          </a:p>
          <a:p>
            <a:pPr marL="342900" indent="-342900">
              <a:buFont typeface="Arial" panose="020B0604020202020204" pitchFamily="34" charset="0"/>
              <a:buChar char="•"/>
            </a:pPr>
            <a:r>
              <a:rPr lang="en-GB" dirty="0"/>
              <a:t>Programmes are based on behaviours and behavioural change</a:t>
            </a:r>
          </a:p>
          <a:p>
            <a:pPr marL="342900" indent="-342900">
              <a:buFont typeface="Arial" panose="020B0604020202020204" pitchFamily="34" charset="0"/>
              <a:buChar char="•"/>
            </a:pPr>
            <a:r>
              <a:rPr lang="en-GB" dirty="0"/>
              <a:t>Fewer that consider system factors holistically</a:t>
            </a:r>
          </a:p>
        </p:txBody>
      </p:sp>
      <p:sp>
        <p:nvSpPr>
          <p:cNvPr id="4" name="Slide Number Placeholder 3">
            <a:extLst>
              <a:ext uri="{FF2B5EF4-FFF2-40B4-BE49-F238E27FC236}">
                <a16:creationId xmlns:a16="http://schemas.microsoft.com/office/drawing/2014/main" id="{62222BDA-C0BD-4C4E-A67A-3A156172FC66}"/>
              </a:ext>
            </a:extLst>
          </p:cNvPr>
          <p:cNvSpPr>
            <a:spLocks noGrp="1"/>
          </p:cNvSpPr>
          <p:nvPr>
            <p:ph type="sldNum" sz="quarter" idx="12"/>
          </p:nvPr>
        </p:nvSpPr>
        <p:spPr/>
        <p:txBody>
          <a:bodyPr/>
          <a:lstStyle/>
          <a:p>
            <a:fld id="{C1B3EF10-4E29-4F0C-9AB6-355B3A7B01AB}" type="slidenum">
              <a:rPr lang="en-GB" smtClean="0"/>
              <a:t>5</a:t>
            </a:fld>
            <a:endParaRPr lang="en-GB"/>
          </a:p>
        </p:txBody>
      </p:sp>
      <p:sp>
        <p:nvSpPr>
          <p:cNvPr id="6" name="TextBox 5">
            <a:extLst>
              <a:ext uri="{FF2B5EF4-FFF2-40B4-BE49-F238E27FC236}">
                <a16:creationId xmlns:a16="http://schemas.microsoft.com/office/drawing/2014/main" id="{1B8D6F94-DC31-41E3-B9C2-D4FEC8C8F233}"/>
              </a:ext>
            </a:extLst>
          </p:cNvPr>
          <p:cNvSpPr txBox="1"/>
          <p:nvPr/>
        </p:nvSpPr>
        <p:spPr>
          <a:xfrm>
            <a:off x="5401339" y="4964670"/>
            <a:ext cx="6624084" cy="1200329"/>
          </a:xfrm>
          <a:prstGeom prst="rect">
            <a:avLst/>
          </a:prstGeom>
          <a:solidFill>
            <a:schemeClr val="accent5">
              <a:lumMod val="20000"/>
              <a:lumOff val="80000"/>
            </a:schemeClr>
          </a:solidFill>
        </p:spPr>
        <p:txBody>
          <a:bodyPr wrap="square">
            <a:spAutoFit/>
          </a:bodyPr>
          <a:lstStyle/>
          <a:p>
            <a:r>
              <a:rPr lang="en-GB" i="1" dirty="0"/>
              <a:t>“STOP Think! programme which over the years has developed from behavioural based safety to a culture change programme. This is based on the principle that we can help people to make better decisions and therefore increase safety and business performance”</a:t>
            </a:r>
          </a:p>
        </p:txBody>
      </p:sp>
      <p:sp>
        <p:nvSpPr>
          <p:cNvPr id="8" name="TextBox 7">
            <a:extLst>
              <a:ext uri="{FF2B5EF4-FFF2-40B4-BE49-F238E27FC236}">
                <a16:creationId xmlns:a16="http://schemas.microsoft.com/office/drawing/2014/main" id="{63830EBB-E0A0-4A83-BF0B-5E3635FFEC2C}"/>
              </a:ext>
            </a:extLst>
          </p:cNvPr>
          <p:cNvSpPr txBox="1"/>
          <p:nvPr/>
        </p:nvSpPr>
        <p:spPr>
          <a:xfrm>
            <a:off x="5401339" y="2870084"/>
            <a:ext cx="6624084" cy="923330"/>
          </a:xfrm>
          <a:prstGeom prst="rect">
            <a:avLst/>
          </a:prstGeom>
          <a:solidFill>
            <a:schemeClr val="accent5">
              <a:lumMod val="20000"/>
              <a:lumOff val="80000"/>
            </a:schemeClr>
          </a:solidFill>
        </p:spPr>
        <p:txBody>
          <a:bodyPr wrap="square">
            <a:spAutoFit/>
          </a:bodyPr>
          <a:lstStyle/>
          <a:p>
            <a:r>
              <a:rPr lang="en-GB" i="1" dirty="0"/>
              <a:t>“We have Safety and Sustainability Culture Training which focuses on Behaviours - trying to incorporate consideration for the environment on site not just seeing safety issues.”</a:t>
            </a:r>
          </a:p>
        </p:txBody>
      </p:sp>
      <p:sp>
        <p:nvSpPr>
          <p:cNvPr id="10" name="TextBox 9">
            <a:extLst>
              <a:ext uri="{FF2B5EF4-FFF2-40B4-BE49-F238E27FC236}">
                <a16:creationId xmlns:a16="http://schemas.microsoft.com/office/drawing/2014/main" id="{4DAD016A-2953-426A-A0EC-2BAB44387A5E}"/>
              </a:ext>
            </a:extLst>
          </p:cNvPr>
          <p:cNvSpPr txBox="1"/>
          <p:nvPr/>
        </p:nvSpPr>
        <p:spPr>
          <a:xfrm>
            <a:off x="5401339" y="3917377"/>
            <a:ext cx="6624084" cy="923330"/>
          </a:xfrm>
          <a:prstGeom prst="rect">
            <a:avLst/>
          </a:prstGeom>
          <a:solidFill>
            <a:schemeClr val="accent5">
              <a:lumMod val="20000"/>
              <a:lumOff val="80000"/>
            </a:schemeClr>
          </a:solidFill>
        </p:spPr>
        <p:txBody>
          <a:bodyPr wrap="square">
            <a:spAutoFit/>
          </a:bodyPr>
          <a:lstStyle/>
          <a:p>
            <a:r>
              <a:rPr lang="en-GB" i="1" dirty="0"/>
              <a:t>“</a:t>
            </a:r>
            <a:r>
              <a:rPr lang="en-GB" i="1" dirty="0" err="1"/>
              <a:t>BeSafe</a:t>
            </a:r>
            <a:r>
              <a:rPr lang="en-GB" i="1" dirty="0"/>
              <a:t>- which focuses on behavioural safety, positively praising colleagues for correct safe behaviours and reducing colleague injuries”</a:t>
            </a:r>
          </a:p>
        </p:txBody>
      </p:sp>
      <p:sp>
        <p:nvSpPr>
          <p:cNvPr id="12" name="TextBox 11">
            <a:extLst>
              <a:ext uri="{FF2B5EF4-FFF2-40B4-BE49-F238E27FC236}">
                <a16:creationId xmlns:a16="http://schemas.microsoft.com/office/drawing/2014/main" id="{C693425C-CFA6-4A82-B74C-6EBB34711AD2}"/>
              </a:ext>
            </a:extLst>
          </p:cNvPr>
          <p:cNvSpPr txBox="1"/>
          <p:nvPr/>
        </p:nvSpPr>
        <p:spPr>
          <a:xfrm>
            <a:off x="352226" y="2870084"/>
            <a:ext cx="4859079" cy="1200329"/>
          </a:xfrm>
          <a:prstGeom prst="rect">
            <a:avLst/>
          </a:prstGeom>
          <a:solidFill>
            <a:schemeClr val="accent5">
              <a:lumMod val="20000"/>
              <a:lumOff val="80000"/>
            </a:schemeClr>
          </a:solidFill>
        </p:spPr>
        <p:txBody>
          <a:bodyPr wrap="square">
            <a:spAutoFit/>
          </a:bodyPr>
          <a:lstStyle/>
          <a:p>
            <a:r>
              <a:rPr lang="en-GB" i="1" dirty="0"/>
              <a:t>“Free to be safe; encourages speaking up; stopping work to take 5; close call reporting and being personally accountable for being fit for work”</a:t>
            </a:r>
          </a:p>
        </p:txBody>
      </p:sp>
      <p:sp>
        <p:nvSpPr>
          <p:cNvPr id="14" name="TextBox 13">
            <a:extLst>
              <a:ext uri="{FF2B5EF4-FFF2-40B4-BE49-F238E27FC236}">
                <a16:creationId xmlns:a16="http://schemas.microsoft.com/office/drawing/2014/main" id="{92D2B825-1C90-4660-A190-C04468098A9B}"/>
              </a:ext>
            </a:extLst>
          </p:cNvPr>
          <p:cNvSpPr txBox="1"/>
          <p:nvPr/>
        </p:nvSpPr>
        <p:spPr>
          <a:xfrm>
            <a:off x="352226" y="4400675"/>
            <a:ext cx="4859079" cy="923330"/>
          </a:xfrm>
          <a:prstGeom prst="rect">
            <a:avLst/>
          </a:prstGeom>
          <a:solidFill>
            <a:schemeClr val="accent5">
              <a:lumMod val="20000"/>
              <a:lumOff val="80000"/>
            </a:schemeClr>
          </a:solidFill>
        </p:spPr>
        <p:txBody>
          <a:bodyPr wrap="square">
            <a:spAutoFit/>
          </a:bodyPr>
          <a:lstStyle/>
          <a:p>
            <a:r>
              <a:rPr lang="en-GB" sz="1800" b="0" i="1" dirty="0">
                <a:solidFill>
                  <a:srgbClr val="000000"/>
                </a:solidFill>
                <a:effectLst/>
                <a:latin typeface="Calibri" panose="020F0502020204030204" pitchFamily="34" charset="0"/>
              </a:rPr>
              <a:t>“Zero Harm is our safety culture programme. It's aim is to reduce all incidents to zero, starting with a 50% reduction by 2025</a:t>
            </a:r>
            <a:endParaRPr lang="en-GB" i="1" dirty="0"/>
          </a:p>
        </p:txBody>
      </p:sp>
      <p:sp>
        <p:nvSpPr>
          <p:cNvPr id="16" name="TextBox 15">
            <a:extLst>
              <a:ext uri="{FF2B5EF4-FFF2-40B4-BE49-F238E27FC236}">
                <a16:creationId xmlns:a16="http://schemas.microsoft.com/office/drawing/2014/main" id="{E23FBB2A-20D6-4624-9DBF-D7140B667726}"/>
              </a:ext>
            </a:extLst>
          </p:cNvPr>
          <p:cNvSpPr txBox="1"/>
          <p:nvPr/>
        </p:nvSpPr>
        <p:spPr>
          <a:xfrm>
            <a:off x="352226" y="5518668"/>
            <a:ext cx="4859079" cy="646331"/>
          </a:xfrm>
          <a:prstGeom prst="rect">
            <a:avLst/>
          </a:prstGeom>
          <a:solidFill>
            <a:schemeClr val="accent5">
              <a:lumMod val="20000"/>
              <a:lumOff val="80000"/>
            </a:schemeClr>
          </a:solidFill>
        </p:spPr>
        <p:txBody>
          <a:bodyPr wrap="square">
            <a:spAutoFit/>
          </a:bodyPr>
          <a:lstStyle/>
          <a:p>
            <a:r>
              <a:rPr lang="en-GB" i="1" dirty="0"/>
              <a:t>“Target Zero which supports health, safety, wellbeing and support at all levels in our business” </a:t>
            </a:r>
          </a:p>
        </p:txBody>
      </p:sp>
    </p:spTree>
    <p:extLst>
      <p:ext uri="{BB962C8B-B14F-4D97-AF65-F5344CB8AC3E}">
        <p14:creationId xmlns:p14="http://schemas.microsoft.com/office/powerpoint/2010/main" val="35476228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00B031-7A47-4651-A215-7C428DD39E7F}"/>
              </a:ext>
            </a:extLst>
          </p:cNvPr>
          <p:cNvSpPr>
            <a:spLocks noGrp="1"/>
          </p:cNvSpPr>
          <p:nvPr>
            <p:ph type="title"/>
          </p:nvPr>
        </p:nvSpPr>
        <p:spPr/>
        <p:txBody>
          <a:bodyPr/>
          <a:lstStyle/>
          <a:p>
            <a:r>
              <a:rPr lang="en-GB" dirty="0"/>
              <a:t>Common rail initiatives</a:t>
            </a:r>
          </a:p>
        </p:txBody>
      </p:sp>
      <p:sp>
        <p:nvSpPr>
          <p:cNvPr id="3" name="Content Placeholder 2">
            <a:extLst>
              <a:ext uri="{FF2B5EF4-FFF2-40B4-BE49-F238E27FC236}">
                <a16:creationId xmlns:a16="http://schemas.microsoft.com/office/drawing/2014/main" id="{DA822943-A577-4AFF-8666-8BF5DD5E0FB5}"/>
              </a:ext>
            </a:extLst>
          </p:cNvPr>
          <p:cNvSpPr>
            <a:spLocks noGrp="1"/>
          </p:cNvSpPr>
          <p:nvPr>
            <p:ph idx="1"/>
          </p:nvPr>
        </p:nvSpPr>
        <p:spPr>
          <a:xfrm>
            <a:off x="816000" y="1620000"/>
            <a:ext cx="5042540" cy="4351338"/>
          </a:xfrm>
        </p:spPr>
        <p:txBody>
          <a:bodyPr/>
          <a:lstStyle/>
          <a:p>
            <a:pPr marL="342900" indent="-342900">
              <a:buFont typeface="Arial" panose="020B0604020202020204" pitchFamily="34" charset="0"/>
              <a:buChar char="•"/>
            </a:pPr>
            <a:r>
              <a:rPr lang="en-GB" dirty="0"/>
              <a:t>Reactive campaigns to safety data</a:t>
            </a:r>
          </a:p>
          <a:p>
            <a:pPr marL="342900" indent="-342900">
              <a:buFont typeface="Arial" panose="020B0604020202020204" pitchFamily="34" charset="0"/>
              <a:buChar char="•"/>
            </a:pPr>
            <a:r>
              <a:rPr lang="en-GB" dirty="0"/>
              <a:t>‘Challenge’ campaigns</a:t>
            </a:r>
          </a:p>
          <a:p>
            <a:pPr marL="342900" indent="-342900">
              <a:buFont typeface="Arial" panose="020B0604020202020204" pitchFamily="34" charset="0"/>
              <a:buChar char="•"/>
            </a:pPr>
            <a:r>
              <a:rPr lang="en-GB" dirty="0"/>
              <a:t>Panel reviews (e.g. fair culture, investigation actions)</a:t>
            </a:r>
          </a:p>
          <a:p>
            <a:pPr marL="342900" indent="-342900">
              <a:buFont typeface="Arial" panose="020B0604020202020204" pitchFamily="34" charset="0"/>
              <a:buChar char="•"/>
            </a:pPr>
            <a:r>
              <a:rPr lang="en-GB" dirty="0"/>
              <a:t>Leadership safety tours</a:t>
            </a:r>
          </a:p>
          <a:p>
            <a:pPr marL="342900" indent="-342900">
              <a:buFont typeface="Arial" panose="020B0604020202020204" pitchFamily="34" charset="0"/>
              <a:buChar char="•"/>
            </a:pPr>
            <a:r>
              <a:rPr lang="en-GB" dirty="0"/>
              <a:t>Safety conversations </a:t>
            </a:r>
          </a:p>
          <a:p>
            <a:pPr marL="342900" indent="-342900">
              <a:buFont typeface="Arial" panose="020B0604020202020204" pitchFamily="34" charset="0"/>
              <a:buChar char="•"/>
            </a:pPr>
            <a:r>
              <a:rPr lang="en-GB" dirty="0"/>
              <a:t>Reporting systems</a:t>
            </a:r>
          </a:p>
        </p:txBody>
      </p:sp>
      <p:sp>
        <p:nvSpPr>
          <p:cNvPr id="4" name="Slide Number Placeholder 3">
            <a:extLst>
              <a:ext uri="{FF2B5EF4-FFF2-40B4-BE49-F238E27FC236}">
                <a16:creationId xmlns:a16="http://schemas.microsoft.com/office/drawing/2014/main" id="{CB0732DF-10AA-4FDF-855B-E6A764602EAF}"/>
              </a:ext>
            </a:extLst>
          </p:cNvPr>
          <p:cNvSpPr>
            <a:spLocks noGrp="1"/>
          </p:cNvSpPr>
          <p:nvPr>
            <p:ph type="sldNum" sz="quarter" idx="12"/>
          </p:nvPr>
        </p:nvSpPr>
        <p:spPr/>
        <p:txBody>
          <a:bodyPr/>
          <a:lstStyle/>
          <a:p>
            <a:fld id="{C1B3EF10-4E29-4F0C-9AB6-355B3A7B01AB}" type="slidenum">
              <a:rPr lang="en-GB" smtClean="0"/>
              <a:t>6</a:t>
            </a:fld>
            <a:endParaRPr lang="en-GB"/>
          </a:p>
        </p:txBody>
      </p:sp>
      <p:sp>
        <p:nvSpPr>
          <p:cNvPr id="6" name="TextBox 5">
            <a:extLst>
              <a:ext uri="{FF2B5EF4-FFF2-40B4-BE49-F238E27FC236}">
                <a16:creationId xmlns:a16="http://schemas.microsoft.com/office/drawing/2014/main" id="{05D16182-D856-47FB-9258-E985205387CC}"/>
              </a:ext>
            </a:extLst>
          </p:cNvPr>
          <p:cNvSpPr txBox="1"/>
          <p:nvPr/>
        </p:nvSpPr>
        <p:spPr>
          <a:xfrm>
            <a:off x="816000" y="4716335"/>
            <a:ext cx="5221522" cy="1477328"/>
          </a:xfrm>
          <a:prstGeom prst="rect">
            <a:avLst/>
          </a:prstGeom>
          <a:solidFill>
            <a:schemeClr val="accent5">
              <a:lumMod val="20000"/>
              <a:lumOff val="80000"/>
            </a:schemeClr>
          </a:solidFill>
        </p:spPr>
        <p:txBody>
          <a:bodyPr wrap="square">
            <a:spAutoFit/>
          </a:bodyPr>
          <a:lstStyle/>
          <a:p>
            <a:r>
              <a:rPr lang="en-GB" b="0" i="1" dirty="0">
                <a:effectLst/>
                <a:latin typeface="Calibri" panose="020F0502020204030204" pitchFamily="34" charset="0"/>
              </a:rPr>
              <a:t>“Current focuses are on safety reporting and situational awareness. We have increased the number of leadership safety tours, and have changed the nature of the tours so that they now focus on safety conversations rather than completing checklists.”</a:t>
            </a:r>
            <a:endParaRPr lang="en-GB" dirty="0"/>
          </a:p>
        </p:txBody>
      </p:sp>
      <p:sp>
        <p:nvSpPr>
          <p:cNvPr id="8" name="TextBox 7">
            <a:extLst>
              <a:ext uri="{FF2B5EF4-FFF2-40B4-BE49-F238E27FC236}">
                <a16:creationId xmlns:a16="http://schemas.microsoft.com/office/drawing/2014/main" id="{EE518801-DDBE-4664-BD2D-A5903B645F50}"/>
              </a:ext>
            </a:extLst>
          </p:cNvPr>
          <p:cNvSpPr txBox="1"/>
          <p:nvPr/>
        </p:nvSpPr>
        <p:spPr>
          <a:xfrm>
            <a:off x="6333461" y="1603738"/>
            <a:ext cx="4795283" cy="2031325"/>
          </a:xfrm>
          <a:prstGeom prst="rect">
            <a:avLst/>
          </a:prstGeom>
          <a:solidFill>
            <a:schemeClr val="accent5">
              <a:lumMod val="20000"/>
              <a:lumOff val="80000"/>
            </a:schemeClr>
          </a:solidFill>
        </p:spPr>
        <p:txBody>
          <a:bodyPr wrap="square">
            <a:spAutoFit/>
          </a:bodyPr>
          <a:lstStyle/>
          <a:p>
            <a:r>
              <a:rPr lang="en-GB" b="0" i="1" dirty="0">
                <a:solidFill>
                  <a:srgbClr val="000000"/>
                </a:solidFill>
                <a:effectLst/>
                <a:latin typeface="Calibri" panose="020F0502020204030204" pitchFamily="34" charset="0"/>
              </a:rPr>
              <a:t>“I chair a monthly safety meeting. When I joined we were talking about things very reactively, things that we couldn’t influence any more. That’s improved…We keep a constant eye on our safety performance indicators, base discussions around our RM3 audit results and the work that’s going into that and the Safety 6 principles.”</a:t>
            </a:r>
            <a:endParaRPr lang="en-GB" i="1" dirty="0"/>
          </a:p>
        </p:txBody>
      </p:sp>
      <p:sp>
        <p:nvSpPr>
          <p:cNvPr id="10" name="TextBox 9">
            <a:extLst>
              <a:ext uri="{FF2B5EF4-FFF2-40B4-BE49-F238E27FC236}">
                <a16:creationId xmlns:a16="http://schemas.microsoft.com/office/drawing/2014/main" id="{3F6C31BE-C13E-4C36-81B1-80F59DF982FE}"/>
              </a:ext>
            </a:extLst>
          </p:cNvPr>
          <p:cNvSpPr txBox="1"/>
          <p:nvPr/>
        </p:nvSpPr>
        <p:spPr>
          <a:xfrm>
            <a:off x="6333461" y="3885339"/>
            <a:ext cx="4795284" cy="2308324"/>
          </a:xfrm>
          <a:prstGeom prst="rect">
            <a:avLst/>
          </a:prstGeom>
          <a:solidFill>
            <a:schemeClr val="accent5">
              <a:lumMod val="20000"/>
              <a:lumOff val="80000"/>
            </a:schemeClr>
          </a:solidFill>
        </p:spPr>
        <p:txBody>
          <a:bodyPr wrap="square">
            <a:spAutoFit/>
          </a:bodyPr>
          <a:lstStyle/>
          <a:p>
            <a:r>
              <a:rPr lang="en-GB" sz="1800" b="0" i="1" dirty="0">
                <a:solidFill>
                  <a:srgbClr val="000000"/>
                </a:solidFill>
                <a:effectLst/>
                <a:latin typeface="Calibri" panose="020F0502020204030204" pitchFamily="34" charset="0"/>
              </a:rPr>
              <a:t>“There’s an initiative we’re working on focusing on team leaders and making sure they’re supported and can be mentored. </a:t>
            </a:r>
            <a:r>
              <a:rPr lang="en-GB" i="1" dirty="0">
                <a:solidFill>
                  <a:srgbClr val="000000"/>
                </a:solidFill>
                <a:latin typeface="Calibri" panose="020F0502020204030204" pitchFamily="34" charset="0"/>
              </a:rPr>
              <a:t>D</a:t>
            </a:r>
            <a:r>
              <a:rPr lang="en-GB" sz="1800" b="0" i="1" dirty="0">
                <a:solidFill>
                  <a:srgbClr val="000000"/>
                </a:solidFill>
                <a:effectLst/>
                <a:latin typeface="Calibri" panose="020F0502020204030204" pitchFamily="34" charset="0"/>
              </a:rPr>
              <a:t>esigned to help team leaders recognise what behaviours need to be challenged especially as some of these things can go unnoticed if its standard practice where they work. Help them understand what to challenge and how.” </a:t>
            </a:r>
            <a:endParaRPr lang="en-GB" i="1" dirty="0"/>
          </a:p>
        </p:txBody>
      </p:sp>
    </p:spTree>
    <p:extLst>
      <p:ext uri="{BB962C8B-B14F-4D97-AF65-F5344CB8AC3E}">
        <p14:creationId xmlns:p14="http://schemas.microsoft.com/office/powerpoint/2010/main" val="13258699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4768AC-529A-4DD9-B708-A1130EDC7754}"/>
              </a:ext>
            </a:extLst>
          </p:cNvPr>
          <p:cNvSpPr>
            <a:spLocks noGrp="1"/>
          </p:cNvSpPr>
          <p:nvPr>
            <p:ph type="title"/>
          </p:nvPr>
        </p:nvSpPr>
        <p:spPr/>
        <p:txBody>
          <a:bodyPr/>
          <a:lstStyle/>
          <a:p>
            <a:r>
              <a:rPr lang="en-GB" dirty="0"/>
              <a:t>How were initiatives developed?</a:t>
            </a:r>
          </a:p>
        </p:txBody>
      </p:sp>
      <p:sp>
        <p:nvSpPr>
          <p:cNvPr id="4" name="Slide Number Placeholder 3">
            <a:extLst>
              <a:ext uri="{FF2B5EF4-FFF2-40B4-BE49-F238E27FC236}">
                <a16:creationId xmlns:a16="http://schemas.microsoft.com/office/drawing/2014/main" id="{DFAD26E3-AEAE-458C-A6C0-7EA0EE91C3D9}"/>
              </a:ext>
            </a:extLst>
          </p:cNvPr>
          <p:cNvSpPr>
            <a:spLocks noGrp="1"/>
          </p:cNvSpPr>
          <p:nvPr>
            <p:ph type="sldNum" sz="quarter" idx="12"/>
          </p:nvPr>
        </p:nvSpPr>
        <p:spPr/>
        <p:txBody>
          <a:bodyPr/>
          <a:lstStyle/>
          <a:p>
            <a:fld id="{C1B3EF10-4E29-4F0C-9AB6-355B3A7B01AB}" type="slidenum">
              <a:rPr lang="en-GB" smtClean="0"/>
              <a:t>7</a:t>
            </a:fld>
            <a:endParaRPr lang="en-GB"/>
          </a:p>
        </p:txBody>
      </p:sp>
      <p:graphicFrame>
        <p:nvGraphicFramePr>
          <p:cNvPr id="5" name="Chart 4">
            <a:extLst>
              <a:ext uri="{FF2B5EF4-FFF2-40B4-BE49-F238E27FC236}">
                <a16:creationId xmlns:a16="http://schemas.microsoft.com/office/drawing/2014/main" id="{024CA3C7-4B9E-4BAE-BFAD-36B5AEF1CC9C}"/>
              </a:ext>
            </a:extLst>
          </p:cNvPr>
          <p:cNvGraphicFramePr>
            <a:graphicFrameLocks/>
          </p:cNvGraphicFramePr>
          <p:nvPr>
            <p:extLst>
              <p:ext uri="{D42A27DB-BD31-4B8C-83A1-F6EECF244321}">
                <p14:modId xmlns:p14="http://schemas.microsoft.com/office/powerpoint/2010/main" val="1706440453"/>
              </p:ext>
            </p:extLst>
          </p:nvPr>
        </p:nvGraphicFramePr>
        <p:xfrm>
          <a:off x="697832" y="1514475"/>
          <a:ext cx="10732168" cy="4513346"/>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a:extLst>
              <a:ext uri="{FF2B5EF4-FFF2-40B4-BE49-F238E27FC236}">
                <a16:creationId xmlns:a16="http://schemas.microsoft.com/office/drawing/2014/main" id="{50C94C0E-B6A2-41BA-A9BE-607E3D075C88}"/>
              </a:ext>
            </a:extLst>
          </p:cNvPr>
          <p:cNvSpPr txBox="1"/>
          <p:nvPr/>
        </p:nvSpPr>
        <p:spPr>
          <a:xfrm rot="16200000">
            <a:off x="-671944" y="3244333"/>
            <a:ext cx="2370221" cy="369332"/>
          </a:xfrm>
          <a:prstGeom prst="rect">
            <a:avLst/>
          </a:prstGeom>
          <a:noFill/>
        </p:spPr>
        <p:txBody>
          <a:bodyPr wrap="square" rtlCol="0">
            <a:spAutoFit/>
          </a:bodyPr>
          <a:lstStyle/>
          <a:p>
            <a:r>
              <a:rPr lang="en-GB" dirty="0"/>
              <a:t>Number of responses</a:t>
            </a:r>
          </a:p>
        </p:txBody>
      </p:sp>
    </p:spTree>
    <p:extLst>
      <p:ext uri="{BB962C8B-B14F-4D97-AF65-F5344CB8AC3E}">
        <p14:creationId xmlns:p14="http://schemas.microsoft.com/office/powerpoint/2010/main" val="11261222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Arrow: Right 18">
            <a:extLst>
              <a:ext uri="{FF2B5EF4-FFF2-40B4-BE49-F238E27FC236}">
                <a16:creationId xmlns:a16="http://schemas.microsoft.com/office/drawing/2014/main" id="{997CA713-A284-43C9-81FD-A5405ACCB167}"/>
              </a:ext>
            </a:extLst>
          </p:cNvPr>
          <p:cNvSpPr/>
          <p:nvPr/>
        </p:nvSpPr>
        <p:spPr>
          <a:xfrm>
            <a:off x="1323136" y="1711909"/>
            <a:ext cx="9644618" cy="359229"/>
          </a:xfrm>
          <a:prstGeom prst="rightArrow">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E0206A9E-A7D7-4DC1-93D1-FEA18036F023}"/>
              </a:ext>
            </a:extLst>
          </p:cNvPr>
          <p:cNvSpPr>
            <a:spLocks noGrp="1"/>
          </p:cNvSpPr>
          <p:nvPr>
            <p:ph type="title"/>
          </p:nvPr>
        </p:nvSpPr>
        <p:spPr/>
        <p:txBody>
          <a:bodyPr/>
          <a:lstStyle/>
          <a:p>
            <a:r>
              <a:rPr lang="en-GB" dirty="0"/>
              <a:t>How were initiatives developed?</a:t>
            </a:r>
          </a:p>
        </p:txBody>
      </p:sp>
      <p:sp>
        <p:nvSpPr>
          <p:cNvPr id="4" name="Slide Number Placeholder 3">
            <a:extLst>
              <a:ext uri="{FF2B5EF4-FFF2-40B4-BE49-F238E27FC236}">
                <a16:creationId xmlns:a16="http://schemas.microsoft.com/office/drawing/2014/main" id="{46986211-6B18-4776-AE28-ACA181543A47}"/>
              </a:ext>
            </a:extLst>
          </p:cNvPr>
          <p:cNvSpPr>
            <a:spLocks noGrp="1"/>
          </p:cNvSpPr>
          <p:nvPr>
            <p:ph type="sldNum" sz="quarter" idx="12"/>
          </p:nvPr>
        </p:nvSpPr>
        <p:spPr/>
        <p:txBody>
          <a:bodyPr/>
          <a:lstStyle/>
          <a:p>
            <a:fld id="{C1B3EF10-4E29-4F0C-9AB6-355B3A7B01AB}" type="slidenum">
              <a:rPr lang="en-GB" smtClean="0"/>
              <a:t>8</a:t>
            </a:fld>
            <a:endParaRPr lang="en-GB"/>
          </a:p>
        </p:txBody>
      </p:sp>
      <p:pic>
        <p:nvPicPr>
          <p:cNvPr id="6" name="Graphic 5" descr="Magnifying glass with solid fill">
            <a:extLst>
              <a:ext uri="{FF2B5EF4-FFF2-40B4-BE49-F238E27FC236}">
                <a16:creationId xmlns:a16="http://schemas.microsoft.com/office/drawing/2014/main" id="{3C0AECE9-A512-43F0-9694-B9DC5710262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08736" y="1358126"/>
            <a:ext cx="914400" cy="914400"/>
          </a:xfrm>
          <a:prstGeom prst="rect">
            <a:avLst/>
          </a:prstGeom>
        </p:spPr>
      </p:pic>
      <p:pic>
        <p:nvPicPr>
          <p:cNvPr id="8" name="Graphic 7" descr="Group brainstorm with solid fill">
            <a:extLst>
              <a:ext uri="{FF2B5EF4-FFF2-40B4-BE49-F238E27FC236}">
                <a16:creationId xmlns:a16="http://schemas.microsoft.com/office/drawing/2014/main" id="{259D0808-7295-43FB-A427-62BD034A112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51400" y="1198798"/>
            <a:ext cx="1153885" cy="1153885"/>
          </a:xfrm>
          <a:prstGeom prst="rect">
            <a:avLst/>
          </a:prstGeom>
        </p:spPr>
      </p:pic>
      <p:pic>
        <p:nvPicPr>
          <p:cNvPr id="10" name="Graphic 9" descr="Playbook with solid fill">
            <a:extLst>
              <a:ext uri="{FF2B5EF4-FFF2-40B4-BE49-F238E27FC236}">
                <a16:creationId xmlns:a16="http://schemas.microsoft.com/office/drawing/2014/main" id="{6534AAD5-EE89-4298-A43E-8795B6598EB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957203" y="1335658"/>
            <a:ext cx="1019396" cy="1019396"/>
          </a:xfrm>
          <a:prstGeom prst="rect">
            <a:avLst/>
          </a:prstGeom>
        </p:spPr>
      </p:pic>
      <p:pic>
        <p:nvPicPr>
          <p:cNvPr id="12" name="Graphic 11" descr="Management with solid fill">
            <a:extLst>
              <a:ext uri="{FF2B5EF4-FFF2-40B4-BE49-F238E27FC236}">
                <a16:creationId xmlns:a16="http://schemas.microsoft.com/office/drawing/2014/main" id="{37D4EF7D-4C8A-4F34-ABBC-96DD3775C3A7}"/>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668715" y="1358126"/>
            <a:ext cx="914400" cy="914400"/>
          </a:xfrm>
          <a:prstGeom prst="rect">
            <a:avLst/>
          </a:prstGeom>
        </p:spPr>
      </p:pic>
      <p:pic>
        <p:nvPicPr>
          <p:cNvPr id="14" name="Graphic 13" descr="Group success with solid fill">
            <a:extLst>
              <a:ext uri="{FF2B5EF4-FFF2-40B4-BE49-F238E27FC236}">
                <a16:creationId xmlns:a16="http://schemas.microsoft.com/office/drawing/2014/main" id="{1D4392F6-A8A5-4A2C-9E4F-DDC5D6D10DBB}"/>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7540049" y="1437471"/>
            <a:ext cx="914400" cy="914400"/>
          </a:xfrm>
          <a:prstGeom prst="rect">
            <a:avLst/>
          </a:prstGeom>
        </p:spPr>
      </p:pic>
      <p:pic>
        <p:nvPicPr>
          <p:cNvPr id="16" name="Graphic 15" descr="Clapper board with solid fill">
            <a:extLst>
              <a:ext uri="{FF2B5EF4-FFF2-40B4-BE49-F238E27FC236}">
                <a16:creationId xmlns:a16="http://schemas.microsoft.com/office/drawing/2014/main" id="{0C0B0A97-DB56-48F7-A35E-EE8931865A0F}"/>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9217696" y="1358126"/>
            <a:ext cx="914400" cy="914400"/>
          </a:xfrm>
          <a:prstGeom prst="rect">
            <a:avLst/>
          </a:prstGeom>
        </p:spPr>
      </p:pic>
      <p:pic>
        <p:nvPicPr>
          <p:cNvPr id="18" name="Graphic 17" descr="Ruler with solid fill">
            <a:extLst>
              <a:ext uri="{FF2B5EF4-FFF2-40B4-BE49-F238E27FC236}">
                <a16:creationId xmlns:a16="http://schemas.microsoft.com/office/drawing/2014/main" id="{3A0C4CD6-18E8-4A9C-B64C-2BC8907FEED2}"/>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10967754" y="1434324"/>
            <a:ext cx="914400" cy="914400"/>
          </a:xfrm>
          <a:prstGeom prst="rect">
            <a:avLst/>
          </a:prstGeom>
        </p:spPr>
      </p:pic>
      <p:sp>
        <p:nvSpPr>
          <p:cNvPr id="25" name="Rectangle 24">
            <a:extLst>
              <a:ext uri="{FF2B5EF4-FFF2-40B4-BE49-F238E27FC236}">
                <a16:creationId xmlns:a16="http://schemas.microsoft.com/office/drawing/2014/main" id="{52DC4891-ECFA-4F2C-B6AF-6F0A115A2C4E}"/>
              </a:ext>
            </a:extLst>
          </p:cNvPr>
          <p:cNvSpPr/>
          <p:nvPr/>
        </p:nvSpPr>
        <p:spPr>
          <a:xfrm>
            <a:off x="184084" y="2237596"/>
            <a:ext cx="1501903" cy="523220"/>
          </a:xfrm>
          <a:prstGeom prst="rect">
            <a:avLst/>
          </a:prstGeom>
          <a:noFill/>
        </p:spPr>
        <p:txBody>
          <a:bodyPr wrap="square" lIns="91440" tIns="45720" rIns="91440" bIns="45720">
            <a:spAutoFit/>
          </a:bodyPr>
          <a:lstStyle/>
          <a:p>
            <a:pPr algn="ctr"/>
            <a:r>
              <a:rPr lang="en-US" sz="2800" b="1" cap="none" spc="0" dirty="0">
                <a:ln w="6600">
                  <a:solidFill>
                    <a:schemeClr val="accent2"/>
                  </a:solidFill>
                  <a:prstDash val="solid"/>
                </a:ln>
                <a:solidFill>
                  <a:srgbClr val="FFFFFF"/>
                </a:solidFill>
                <a:effectLst>
                  <a:outerShdw dist="38100" dir="2700000" algn="tl" rotWithShape="0">
                    <a:schemeClr val="accent2"/>
                  </a:outerShdw>
                </a:effectLst>
              </a:rPr>
              <a:t>Identify</a:t>
            </a:r>
          </a:p>
        </p:txBody>
      </p:sp>
      <p:sp>
        <p:nvSpPr>
          <p:cNvPr id="26" name="Rectangle 25">
            <a:extLst>
              <a:ext uri="{FF2B5EF4-FFF2-40B4-BE49-F238E27FC236}">
                <a16:creationId xmlns:a16="http://schemas.microsoft.com/office/drawing/2014/main" id="{9E34F067-8E34-4867-8D14-B92235971D50}"/>
              </a:ext>
            </a:extLst>
          </p:cNvPr>
          <p:cNvSpPr/>
          <p:nvPr/>
        </p:nvSpPr>
        <p:spPr>
          <a:xfrm>
            <a:off x="1977390" y="2237596"/>
            <a:ext cx="1501903" cy="523220"/>
          </a:xfrm>
          <a:prstGeom prst="rect">
            <a:avLst/>
          </a:prstGeom>
          <a:noFill/>
        </p:spPr>
        <p:txBody>
          <a:bodyPr wrap="square" lIns="91440" tIns="45720" rIns="91440" bIns="45720">
            <a:spAutoFit/>
          </a:bodyPr>
          <a:lstStyle/>
          <a:p>
            <a:pPr algn="ctr"/>
            <a:r>
              <a:rPr lang="en-US" sz="2800" b="1" cap="none" spc="0" dirty="0">
                <a:ln w="6600">
                  <a:solidFill>
                    <a:schemeClr val="accent2"/>
                  </a:solidFill>
                  <a:prstDash val="solid"/>
                </a:ln>
                <a:solidFill>
                  <a:srgbClr val="FFFFFF"/>
                </a:solidFill>
                <a:effectLst>
                  <a:outerShdw dist="38100" dir="2700000" algn="tl" rotWithShape="0">
                    <a:schemeClr val="accent2"/>
                  </a:outerShdw>
                </a:effectLst>
              </a:rPr>
              <a:t>Consult</a:t>
            </a:r>
          </a:p>
        </p:txBody>
      </p:sp>
      <p:sp>
        <p:nvSpPr>
          <p:cNvPr id="27" name="Rectangle 26">
            <a:extLst>
              <a:ext uri="{FF2B5EF4-FFF2-40B4-BE49-F238E27FC236}">
                <a16:creationId xmlns:a16="http://schemas.microsoft.com/office/drawing/2014/main" id="{8BC0627E-9166-4011-8D83-E19ADF83FFD5}"/>
              </a:ext>
            </a:extLst>
          </p:cNvPr>
          <p:cNvSpPr/>
          <p:nvPr/>
        </p:nvSpPr>
        <p:spPr>
          <a:xfrm>
            <a:off x="3744210" y="2243926"/>
            <a:ext cx="1501903" cy="523220"/>
          </a:xfrm>
          <a:prstGeom prst="rect">
            <a:avLst/>
          </a:prstGeom>
          <a:noFill/>
        </p:spPr>
        <p:txBody>
          <a:bodyPr wrap="square" lIns="91440" tIns="45720" rIns="91440" bIns="45720">
            <a:spAutoFit/>
          </a:bodyPr>
          <a:lstStyle/>
          <a:p>
            <a:pPr algn="ctr"/>
            <a:r>
              <a:rPr lang="en-US" sz="2800" b="1" cap="none" spc="0" dirty="0">
                <a:ln w="6600">
                  <a:solidFill>
                    <a:schemeClr val="accent2"/>
                  </a:solidFill>
                  <a:prstDash val="solid"/>
                </a:ln>
                <a:solidFill>
                  <a:srgbClr val="FFFFFF"/>
                </a:solidFill>
                <a:effectLst>
                  <a:outerShdw dist="38100" dir="2700000" algn="tl" rotWithShape="0">
                    <a:schemeClr val="accent2"/>
                  </a:outerShdw>
                </a:effectLst>
              </a:rPr>
              <a:t>Plan</a:t>
            </a:r>
          </a:p>
        </p:txBody>
      </p:sp>
      <p:sp>
        <p:nvSpPr>
          <p:cNvPr id="28" name="Rectangle 27">
            <a:extLst>
              <a:ext uri="{FF2B5EF4-FFF2-40B4-BE49-F238E27FC236}">
                <a16:creationId xmlns:a16="http://schemas.microsoft.com/office/drawing/2014/main" id="{74C862E0-10D4-4D1B-BB48-78423DACC4FB}"/>
              </a:ext>
            </a:extLst>
          </p:cNvPr>
          <p:cNvSpPr/>
          <p:nvPr/>
        </p:nvSpPr>
        <p:spPr>
          <a:xfrm>
            <a:off x="5081429" y="2260062"/>
            <a:ext cx="2085827" cy="954107"/>
          </a:xfrm>
          <a:prstGeom prst="rect">
            <a:avLst/>
          </a:prstGeom>
          <a:noFill/>
        </p:spPr>
        <p:txBody>
          <a:bodyPr wrap="square" lIns="91440" tIns="45720" rIns="91440" bIns="45720">
            <a:spAutoFit/>
          </a:bodyPr>
          <a:lstStyle/>
          <a:p>
            <a:pPr algn="ctr"/>
            <a:r>
              <a:rPr lang="en-US" sz="2800" b="1" cap="none" spc="0" dirty="0">
                <a:ln w="6600">
                  <a:solidFill>
                    <a:schemeClr val="accent2"/>
                  </a:solidFill>
                  <a:prstDash val="solid"/>
                </a:ln>
                <a:solidFill>
                  <a:srgbClr val="FFFFFF"/>
                </a:solidFill>
                <a:effectLst>
                  <a:outerShdw dist="38100" dir="2700000" algn="tl" rotWithShape="0">
                    <a:schemeClr val="accent2"/>
                  </a:outerShdw>
                </a:effectLst>
              </a:rPr>
              <a:t>Leader</a:t>
            </a:r>
          </a:p>
          <a:p>
            <a:pPr algn="ctr"/>
            <a:r>
              <a:rPr lang="en-US" sz="2800" b="1" dirty="0">
                <a:ln w="6600">
                  <a:solidFill>
                    <a:schemeClr val="accent2"/>
                  </a:solidFill>
                  <a:prstDash val="solid"/>
                </a:ln>
                <a:solidFill>
                  <a:srgbClr val="FFFFFF"/>
                </a:solidFill>
                <a:effectLst>
                  <a:outerShdw dist="38100" dir="2700000" algn="tl" rotWithShape="0">
                    <a:schemeClr val="accent2"/>
                  </a:outerShdw>
                </a:effectLst>
              </a:rPr>
              <a:t>Buy-in</a:t>
            </a:r>
            <a:endParaRPr lang="en-US" sz="2800" b="1" cap="none" spc="0" dirty="0">
              <a:ln w="6600">
                <a:solidFill>
                  <a:schemeClr val="accent2"/>
                </a:solidFill>
                <a:prstDash val="solid"/>
              </a:ln>
              <a:solidFill>
                <a:srgbClr val="FFFFFF"/>
              </a:solidFill>
              <a:effectLst>
                <a:outerShdw dist="38100" dir="2700000" algn="tl" rotWithShape="0">
                  <a:schemeClr val="accent2"/>
                </a:outerShdw>
              </a:effectLst>
            </a:endParaRPr>
          </a:p>
        </p:txBody>
      </p:sp>
      <p:sp>
        <p:nvSpPr>
          <p:cNvPr id="29" name="Rectangle 28">
            <a:extLst>
              <a:ext uri="{FF2B5EF4-FFF2-40B4-BE49-F238E27FC236}">
                <a16:creationId xmlns:a16="http://schemas.microsoft.com/office/drawing/2014/main" id="{210E541F-C07B-4A2A-8BA5-51EBB24FD89C}"/>
              </a:ext>
            </a:extLst>
          </p:cNvPr>
          <p:cNvSpPr/>
          <p:nvPr/>
        </p:nvSpPr>
        <p:spPr>
          <a:xfrm>
            <a:off x="6954335" y="2240743"/>
            <a:ext cx="2085827" cy="954107"/>
          </a:xfrm>
          <a:prstGeom prst="rect">
            <a:avLst/>
          </a:prstGeom>
          <a:noFill/>
        </p:spPr>
        <p:txBody>
          <a:bodyPr wrap="square" lIns="91440" tIns="45720" rIns="91440" bIns="45720">
            <a:spAutoFit/>
          </a:bodyPr>
          <a:lstStyle/>
          <a:p>
            <a:pPr algn="ctr"/>
            <a:r>
              <a:rPr lang="en-US" sz="2800" b="1" cap="none" spc="0" dirty="0">
                <a:ln w="6600">
                  <a:solidFill>
                    <a:schemeClr val="accent2"/>
                  </a:solidFill>
                  <a:prstDash val="solid"/>
                </a:ln>
                <a:solidFill>
                  <a:srgbClr val="FFFFFF"/>
                </a:solidFill>
                <a:effectLst>
                  <a:outerShdw dist="38100" dir="2700000" algn="tl" rotWithShape="0">
                    <a:schemeClr val="accent2"/>
                  </a:outerShdw>
                </a:effectLst>
              </a:rPr>
              <a:t>Build support</a:t>
            </a:r>
          </a:p>
        </p:txBody>
      </p:sp>
      <p:sp>
        <p:nvSpPr>
          <p:cNvPr id="30" name="Rectangle 29">
            <a:extLst>
              <a:ext uri="{FF2B5EF4-FFF2-40B4-BE49-F238E27FC236}">
                <a16:creationId xmlns:a16="http://schemas.microsoft.com/office/drawing/2014/main" id="{4B535DA8-F2EC-429E-8EF1-A344FF89A5EE}"/>
              </a:ext>
            </a:extLst>
          </p:cNvPr>
          <p:cNvSpPr/>
          <p:nvPr/>
        </p:nvSpPr>
        <p:spPr>
          <a:xfrm>
            <a:off x="8615069" y="2213896"/>
            <a:ext cx="2085827" cy="523220"/>
          </a:xfrm>
          <a:prstGeom prst="rect">
            <a:avLst/>
          </a:prstGeom>
          <a:noFill/>
        </p:spPr>
        <p:txBody>
          <a:bodyPr wrap="square" lIns="91440" tIns="45720" rIns="91440" bIns="45720">
            <a:spAutoFit/>
          </a:bodyPr>
          <a:lstStyle/>
          <a:p>
            <a:pPr algn="ctr"/>
            <a:r>
              <a:rPr lang="en-US" sz="2800" b="1" cap="none" spc="0" dirty="0">
                <a:ln w="6600">
                  <a:solidFill>
                    <a:schemeClr val="accent2"/>
                  </a:solidFill>
                  <a:prstDash val="solid"/>
                </a:ln>
                <a:solidFill>
                  <a:srgbClr val="FFFFFF"/>
                </a:solidFill>
                <a:effectLst>
                  <a:outerShdw dist="38100" dir="2700000" algn="tl" rotWithShape="0">
                    <a:schemeClr val="accent2"/>
                  </a:outerShdw>
                </a:effectLst>
              </a:rPr>
              <a:t>Act</a:t>
            </a:r>
          </a:p>
        </p:txBody>
      </p:sp>
      <p:sp>
        <p:nvSpPr>
          <p:cNvPr id="31" name="Rectangle 30">
            <a:extLst>
              <a:ext uri="{FF2B5EF4-FFF2-40B4-BE49-F238E27FC236}">
                <a16:creationId xmlns:a16="http://schemas.microsoft.com/office/drawing/2014/main" id="{C2D2ECC5-5707-4104-836D-0E8DBCE39C14}"/>
              </a:ext>
            </a:extLst>
          </p:cNvPr>
          <p:cNvSpPr/>
          <p:nvPr/>
        </p:nvSpPr>
        <p:spPr>
          <a:xfrm>
            <a:off x="10323291" y="2242008"/>
            <a:ext cx="2085827" cy="523220"/>
          </a:xfrm>
          <a:prstGeom prst="rect">
            <a:avLst/>
          </a:prstGeom>
          <a:noFill/>
        </p:spPr>
        <p:txBody>
          <a:bodyPr wrap="square" lIns="91440" tIns="45720" rIns="91440" bIns="45720">
            <a:spAutoFit/>
          </a:bodyPr>
          <a:lstStyle/>
          <a:p>
            <a:pPr algn="ctr"/>
            <a:r>
              <a:rPr lang="en-US" sz="2800" b="1" dirty="0">
                <a:ln w="6600">
                  <a:solidFill>
                    <a:schemeClr val="accent2"/>
                  </a:solidFill>
                  <a:prstDash val="solid"/>
                </a:ln>
                <a:solidFill>
                  <a:srgbClr val="FFFFFF"/>
                </a:solidFill>
                <a:effectLst>
                  <a:outerShdw dist="38100" dir="2700000" algn="tl" rotWithShape="0">
                    <a:schemeClr val="accent2"/>
                  </a:outerShdw>
                </a:effectLst>
              </a:rPr>
              <a:t>M</a:t>
            </a:r>
            <a:r>
              <a:rPr lang="en-US" sz="2800" b="1" cap="none" spc="0" dirty="0">
                <a:ln w="6600">
                  <a:solidFill>
                    <a:schemeClr val="accent2"/>
                  </a:solidFill>
                  <a:prstDash val="solid"/>
                </a:ln>
                <a:solidFill>
                  <a:srgbClr val="FFFFFF"/>
                </a:solidFill>
                <a:effectLst>
                  <a:outerShdw dist="38100" dir="2700000" algn="tl" rotWithShape="0">
                    <a:schemeClr val="accent2"/>
                  </a:outerShdw>
                </a:effectLst>
              </a:rPr>
              <a:t>easure</a:t>
            </a:r>
          </a:p>
        </p:txBody>
      </p:sp>
      <p:cxnSp>
        <p:nvCxnSpPr>
          <p:cNvPr id="33" name="Straight Connector 32">
            <a:extLst>
              <a:ext uri="{FF2B5EF4-FFF2-40B4-BE49-F238E27FC236}">
                <a16:creationId xmlns:a16="http://schemas.microsoft.com/office/drawing/2014/main" id="{643CAF9D-87C2-49A8-8286-0CFCC6B9DAF1}"/>
              </a:ext>
            </a:extLst>
          </p:cNvPr>
          <p:cNvCxnSpPr/>
          <p:nvPr/>
        </p:nvCxnSpPr>
        <p:spPr>
          <a:xfrm>
            <a:off x="1850067" y="2336963"/>
            <a:ext cx="0" cy="3808656"/>
          </a:xfrm>
          <a:prstGeom prst="line">
            <a:avLst/>
          </a:prstGeom>
          <a:ln w="57150">
            <a:solidFill>
              <a:schemeClr val="tx2">
                <a:lumMod val="40000"/>
                <a:lumOff val="6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8001A794-37AF-4A7D-A229-0B49957E5D02}"/>
              </a:ext>
            </a:extLst>
          </p:cNvPr>
          <p:cNvCxnSpPr/>
          <p:nvPr/>
        </p:nvCxnSpPr>
        <p:spPr>
          <a:xfrm>
            <a:off x="3744210" y="2336963"/>
            <a:ext cx="0" cy="3808656"/>
          </a:xfrm>
          <a:prstGeom prst="line">
            <a:avLst/>
          </a:prstGeom>
          <a:ln w="57150">
            <a:solidFill>
              <a:schemeClr val="tx2">
                <a:lumMod val="40000"/>
                <a:lumOff val="6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8470A79B-F567-432A-BDDE-F56EBE276252}"/>
              </a:ext>
            </a:extLst>
          </p:cNvPr>
          <p:cNvCxnSpPr/>
          <p:nvPr/>
        </p:nvCxnSpPr>
        <p:spPr>
          <a:xfrm>
            <a:off x="5341806" y="2336963"/>
            <a:ext cx="0" cy="3808656"/>
          </a:xfrm>
          <a:prstGeom prst="line">
            <a:avLst/>
          </a:prstGeom>
          <a:ln w="57150">
            <a:solidFill>
              <a:schemeClr val="tx2">
                <a:lumMod val="40000"/>
                <a:lumOff val="6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BB2B6723-D79D-4BB3-BDB7-DBCD5BD649BD}"/>
              </a:ext>
            </a:extLst>
          </p:cNvPr>
          <p:cNvCxnSpPr/>
          <p:nvPr/>
        </p:nvCxnSpPr>
        <p:spPr>
          <a:xfrm>
            <a:off x="7046559" y="2336963"/>
            <a:ext cx="0" cy="3808656"/>
          </a:xfrm>
          <a:prstGeom prst="line">
            <a:avLst/>
          </a:prstGeom>
          <a:ln w="57150">
            <a:solidFill>
              <a:schemeClr val="tx2">
                <a:lumMod val="40000"/>
                <a:lumOff val="6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7F4F1CF6-195F-4C5A-AF99-686A513ADEDF}"/>
              </a:ext>
            </a:extLst>
          </p:cNvPr>
          <p:cNvCxnSpPr/>
          <p:nvPr/>
        </p:nvCxnSpPr>
        <p:spPr>
          <a:xfrm>
            <a:off x="8889535" y="2336963"/>
            <a:ext cx="0" cy="3808656"/>
          </a:xfrm>
          <a:prstGeom prst="line">
            <a:avLst/>
          </a:prstGeom>
          <a:ln w="57150">
            <a:solidFill>
              <a:schemeClr val="tx2">
                <a:lumMod val="40000"/>
                <a:lumOff val="6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DDA12E93-CCDC-443E-9A2A-6CF43FBFE66D}"/>
              </a:ext>
            </a:extLst>
          </p:cNvPr>
          <p:cNvCxnSpPr/>
          <p:nvPr/>
        </p:nvCxnSpPr>
        <p:spPr>
          <a:xfrm>
            <a:off x="10519861" y="2336963"/>
            <a:ext cx="0" cy="3808656"/>
          </a:xfrm>
          <a:prstGeom prst="line">
            <a:avLst/>
          </a:prstGeom>
          <a:ln w="57150">
            <a:solidFill>
              <a:schemeClr val="tx2">
                <a:lumMod val="40000"/>
                <a:lumOff val="60000"/>
              </a:schemeClr>
            </a:solidFill>
            <a:prstDash val="sysDot"/>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6A53F6E9-A13D-4414-B2CB-DD77FFD0F5B4}"/>
              </a:ext>
            </a:extLst>
          </p:cNvPr>
          <p:cNvSpPr txBox="1"/>
          <p:nvPr/>
        </p:nvSpPr>
        <p:spPr>
          <a:xfrm>
            <a:off x="107090" y="3257879"/>
            <a:ext cx="1839167" cy="3139321"/>
          </a:xfrm>
          <a:prstGeom prst="rect">
            <a:avLst/>
          </a:prstGeom>
          <a:noFill/>
        </p:spPr>
        <p:txBody>
          <a:bodyPr wrap="square" rtlCol="0">
            <a:spAutoFit/>
          </a:bodyPr>
          <a:lstStyle/>
          <a:p>
            <a:pPr marL="285750" indent="-285750">
              <a:buFont typeface="Arial" panose="020B0604020202020204" pitchFamily="34" charset="0"/>
              <a:buChar char="•"/>
            </a:pPr>
            <a:r>
              <a:rPr lang="en-GB" dirty="0"/>
              <a:t>Safety data</a:t>
            </a:r>
          </a:p>
          <a:p>
            <a:endParaRPr lang="en-GB" dirty="0"/>
          </a:p>
          <a:p>
            <a:pPr marL="285750" indent="-285750">
              <a:buFont typeface="Arial" panose="020B0604020202020204" pitchFamily="34" charset="0"/>
              <a:buChar char="•"/>
            </a:pPr>
            <a:r>
              <a:rPr lang="en-GB" dirty="0"/>
              <a:t>RM3 results</a:t>
            </a:r>
          </a:p>
          <a:p>
            <a:endParaRPr lang="en-GB" dirty="0"/>
          </a:p>
          <a:p>
            <a:pPr marL="285750" indent="-285750">
              <a:buFont typeface="Arial" panose="020B0604020202020204" pitchFamily="34" charset="0"/>
              <a:buChar char="•"/>
            </a:pPr>
            <a:r>
              <a:rPr lang="en-GB" dirty="0"/>
              <a:t>Investigation findings</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External good practice</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Survey results</a:t>
            </a:r>
          </a:p>
        </p:txBody>
      </p:sp>
      <p:sp>
        <p:nvSpPr>
          <p:cNvPr id="40" name="TextBox 39">
            <a:extLst>
              <a:ext uri="{FF2B5EF4-FFF2-40B4-BE49-F238E27FC236}">
                <a16:creationId xmlns:a16="http://schemas.microsoft.com/office/drawing/2014/main" id="{8A6B6679-0C86-4BB7-AC00-90673149F78D}"/>
              </a:ext>
            </a:extLst>
          </p:cNvPr>
          <p:cNvSpPr txBox="1"/>
          <p:nvPr/>
        </p:nvSpPr>
        <p:spPr>
          <a:xfrm>
            <a:off x="1874747" y="3210986"/>
            <a:ext cx="1763012" cy="2585323"/>
          </a:xfrm>
          <a:prstGeom prst="rect">
            <a:avLst/>
          </a:prstGeom>
          <a:noFill/>
        </p:spPr>
        <p:txBody>
          <a:bodyPr wrap="square" rtlCol="0">
            <a:spAutoFit/>
          </a:bodyPr>
          <a:lstStyle/>
          <a:p>
            <a:pPr marL="285750" indent="-285750">
              <a:buFont typeface="Arial" panose="020B0604020202020204" pitchFamily="34" charset="0"/>
              <a:buChar char="•"/>
            </a:pPr>
            <a:r>
              <a:rPr lang="en-GB" dirty="0"/>
              <a:t>Focus groups with staff</a:t>
            </a:r>
          </a:p>
          <a:p>
            <a:endParaRPr lang="en-GB" dirty="0"/>
          </a:p>
          <a:p>
            <a:pPr marL="285750" indent="-285750">
              <a:buFont typeface="Arial" panose="020B0604020202020204" pitchFamily="34" charset="0"/>
              <a:buChar char="•"/>
            </a:pPr>
            <a:r>
              <a:rPr lang="en-GB" dirty="0"/>
              <a:t>Engage safety teams and safety reps</a:t>
            </a:r>
          </a:p>
          <a:p>
            <a:endParaRPr lang="en-GB" dirty="0"/>
          </a:p>
          <a:p>
            <a:pPr marL="285750" indent="-285750">
              <a:buFont typeface="Arial" panose="020B0604020202020204" pitchFamily="34" charset="0"/>
              <a:buChar char="•"/>
            </a:pPr>
            <a:r>
              <a:rPr lang="en-GB" dirty="0"/>
              <a:t>Engage SMEs</a:t>
            </a:r>
          </a:p>
          <a:p>
            <a:endParaRPr lang="en-GB" dirty="0"/>
          </a:p>
        </p:txBody>
      </p:sp>
      <p:sp>
        <p:nvSpPr>
          <p:cNvPr id="41" name="TextBox 40">
            <a:extLst>
              <a:ext uri="{FF2B5EF4-FFF2-40B4-BE49-F238E27FC236}">
                <a16:creationId xmlns:a16="http://schemas.microsoft.com/office/drawing/2014/main" id="{52E92A84-0137-4A3D-9E2F-CBA166467FC1}"/>
              </a:ext>
            </a:extLst>
          </p:cNvPr>
          <p:cNvSpPr txBox="1"/>
          <p:nvPr/>
        </p:nvSpPr>
        <p:spPr>
          <a:xfrm>
            <a:off x="3699667" y="3172047"/>
            <a:ext cx="1763012" cy="3139321"/>
          </a:xfrm>
          <a:prstGeom prst="rect">
            <a:avLst/>
          </a:prstGeom>
          <a:noFill/>
        </p:spPr>
        <p:txBody>
          <a:bodyPr wrap="square" rtlCol="0">
            <a:spAutoFit/>
          </a:bodyPr>
          <a:lstStyle/>
          <a:p>
            <a:pPr marL="285750" indent="-285750">
              <a:buFont typeface="Arial" panose="020B0604020202020204" pitchFamily="34" charset="0"/>
              <a:buChar char="•"/>
            </a:pPr>
            <a:r>
              <a:rPr lang="en-GB" dirty="0"/>
              <a:t>Develop desired improvement</a:t>
            </a:r>
          </a:p>
          <a:p>
            <a:endParaRPr lang="en-GB" dirty="0"/>
          </a:p>
          <a:p>
            <a:pPr marL="285750" indent="-285750">
              <a:buFont typeface="Arial" panose="020B0604020202020204" pitchFamily="34" charset="0"/>
              <a:buChar char="•"/>
            </a:pPr>
            <a:r>
              <a:rPr lang="en-GB" dirty="0"/>
              <a:t>High level strategy</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Early concept of measures</a:t>
            </a:r>
          </a:p>
          <a:p>
            <a:endParaRPr lang="en-GB" dirty="0"/>
          </a:p>
          <a:p>
            <a:endParaRPr lang="en-GB" dirty="0"/>
          </a:p>
        </p:txBody>
      </p:sp>
      <p:sp>
        <p:nvSpPr>
          <p:cNvPr id="42" name="TextBox 41">
            <a:extLst>
              <a:ext uri="{FF2B5EF4-FFF2-40B4-BE49-F238E27FC236}">
                <a16:creationId xmlns:a16="http://schemas.microsoft.com/office/drawing/2014/main" id="{4D30747E-CD7B-4CA6-83E7-E30A318B1555}"/>
              </a:ext>
            </a:extLst>
          </p:cNvPr>
          <p:cNvSpPr txBox="1"/>
          <p:nvPr/>
        </p:nvSpPr>
        <p:spPr>
          <a:xfrm>
            <a:off x="5373113" y="3210986"/>
            <a:ext cx="1763012" cy="3416320"/>
          </a:xfrm>
          <a:prstGeom prst="rect">
            <a:avLst/>
          </a:prstGeom>
          <a:noFill/>
        </p:spPr>
        <p:txBody>
          <a:bodyPr wrap="square" rtlCol="0">
            <a:spAutoFit/>
          </a:bodyPr>
          <a:lstStyle/>
          <a:p>
            <a:pPr marL="285750" indent="-285750">
              <a:buFont typeface="Arial" panose="020B0604020202020204" pitchFamily="34" charset="0"/>
              <a:buChar char="•"/>
            </a:pPr>
            <a:r>
              <a:rPr lang="en-GB" dirty="0"/>
              <a:t>Business case</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Acquire executive support</a:t>
            </a:r>
          </a:p>
          <a:p>
            <a:endParaRPr lang="en-GB" dirty="0"/>
          </a:p>
          <a:p>
            <a:pPr marL="285750" indent="-285750">
              <a:buFont typeface="Arial" panose="020B0604020202020204" pitchFamily="34" charset="0"/>
              <a:buChar char="•"/>
            </a:pPr>
            <a:r>
              <a:rPr lang="en-GB" dirty="0"/>
              <a:t>Adapt approach if necessary</a:t>
            </a:r>
          </a:p>
          <a:p>
            <a:pPr marL="285750" indent="-285750">
              <a:buFont typeface="Arial" panose="020B0604020202020204" pitchFamily="34" charset="0"/>
              <a:buChar char="•"/>
            </a:pPr>
            <a:endParaRPr lang="en-GB" dirty="0"/>
          </a:p>
          <a:p>
            <a:endParaRPr lang="en-GB" dirty="0"/>
          </a:p>
          <a:p>
            <a:endParaRPr lang="en-GB" dirty="0"/>
          </a:p>
        </p:txBody>
      </p:sp>
      <p:sp>
        <p:nvSpPr>
          <p:cNvPr id="43" name="TextBox 42">
            <a:extLst>
              <a:ext uri="{FF2B5EF4-FFF2-40B4-BE49-F238E27FC236}">
                <a16:creationId xmlns:a16="http://schemas.microsoft.com/office/drawing/2014/main" id="{3E5D9D51-B3B1-48CD-898C-760CFEDB2EFA}"/>
              </a:ext>
            </a:extLst>
          </p:cNvPr>
          <p:cNvSpPr txBox="1"/>
          <p:nvPr/>
        </p:nvSpPr>
        <p:spPr>
          <a:xfrm>
            <a:off x="7099292" y="3210986"/>
            <a:ext cx="1763012" cy="3139321"/>
          </a:xfrm>
          <a:prstGeom prst="rect">
            <a:avLst/>
          </a:prstGeom>
          <a:noFill/>
        </p:spPr>
        <p:txBody>
          <a:bodyPr wrap="square" rtlCol="0">
            <a:spAutoFit/>
          </a:bodyPr>
          <a:lstStyle/>
          <a:p>
            <a:pPr marL="285750" indent="-285750">
              <a:buFont typeface="Arial" panose="020B0604020202020204" pitchFamily="34" charset="0"/>
              <a:buChar char="•"/>
            </a:pPr>
            <a:r>
              <a:rPr lang="en-GB" dirty="0"/>
              <a:t>Pilot initiatives</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Staff workshops</a:t>
            </a:r>
          </a:p>
          <a:p>
            <a:endParaRPr lang="en-GB" dirty="0"/>
          </a:p>
          <a:p>
            <a:pPr marL="285750" indent="-285750">
              <a:buFont typeface="Arial" panose="020B0604020202020204" pitchFamily="34" charset="0"/>
              <a:buChar char="•"/>
            </a:pPr>
            <a:r>
              <a:rPr lang="en-GB" dirty="0"/>
              <a:t>Identify champions</a:t>
            </a:r>
          </a:p>
          <a:p>
            <a:pPr marL="285750" indent="-285750">
              <a:buFont typeface="Arial" panose="020B0604020202020204" pitchFamily="34" charset="0"/>
              <a:buChar char="•"/>
            </a:pPr>
            <a:endParaRPr lang="en-GB" dirty="0"/>
          </a:p>
          <a:p>
            <a:endParaRPr lang="en-GB" dirty="0"/>
          </a:p>
          <a:p>
            <a:endParaRPr lang="en-GB" dirty="0"/>
          </a:p>
        </p:txBody>
      </p:sp>
      <p:sp>
        <p:nvSpPr>
          <p:cNvPr id="44" name="TextBox 43">
            <a:extLst>
              <a:ext uri="{FF2B5EF4-FFF2-40B4-BE49-F238E27FC236}">
                <a16:creationId xmlns:a16="http://schemas.microsoft.com/office/drawing/2014/main" id="{E817603D-2667-4018-85B1-30B076ECAC4C}"/>
              </a:ext>
            </a:extLst>
          </p:cNvPr>
          <p:cNvSpPr txBox="1"/>
          <p:nvPr/>
        </p:nvSpPr>
        <p:spPr>
          <a:xfrm>
            <a:off x="8913763" y="3210985"/>
            <a:ext cx="1763012" cy="2308324"/>
          </a:xfrm>
          <a:prstGeom prst="rect">
            <a:avLst/>
          </a:prstGeom>
          <a:noFill/>
        </p:spPr>
        <p:txBody>
          <a:bodyPr wrap="square" rtlCol="0">
            <a:spAutoFit/>
          </a:bodyPr>
          <a:lstStyle/>
          <a:p>
            <a:pPr marL="285750" indent="-285750">
              <a:buFont typeface="Arial" panose="020B0604020202020204" pitchFamily="34" charset="0"/>
              <a:buChar char="•"/>
            </a:pPr>
            <a:r>
              <a:rPr lang="en-GB" dirty="0"/>
              <a:t>Introduce initiatives</a:t>
            </a:r>
          </a:p>
          <a:p>
            <a:endParaRPr lang="en-GB" dirty="0"/>
          </a:p>
          <a:p>
            <a:pPr marL="285750" indent="-285750">
              <a:buFont typeface="Arial" panose="020B0604020202020204" pitchFamily="34" charset="0"/>
              <a:buChar char="•"/>
            </a:pPr>
            <a:r>
              <a:rPr lang="en-GB" dirty="0"/>
              <a:t>Act on issues identified</a:t>
            </a:r>
          </a:p>
          <a:p>
            <a:pPr marL="285750" indent="-285750">
              <a:buFont typeface="Arial" panose="020B0604020202020204" pitchFamily="34" charset="0"/>
              <a:buChar char="•"/>
            </a:pPr>
            <a:endParaRPr lang="en-GB" dirty="0"/>
          </a:p>
          <a:p>
            <a:endParaRPr lang="en-GB" dirty="0"/>
          </a:p>
          <a:p>
            <a:endParaRPr lang="en-GB" dirty="0"/>
          </a:p>
        </p:txBody>
      </p:sp>
      <p:sp>
        <p:nvSpPr>
          <p:cNvPr id="45" name="TextBox 44">
            <a:extLst>
              <a:ext uri="{FF2B5EF4-FFF2-40B4-BE49-F238E27FC236}">
                <a16:creationId xmlns:a16="http://schemas.microsoft.com/office/drawing/2014/main" id="{81E7F2D1-E7E0-4322-A116-854240D0CCEA}"/>
              </a:ext>
            </a:extLst>
          </p:cNvPr>
          <p:cNvSpPr txBox="1"/>
          <p:nvPr/>
        </p:nvSpPr>
        <p:spPr>
          <a:xfrm>
            <a:off x="10475732" y="3198628"/>
            <a:ext cx="1763012" cy="3970318"/>
          </a:xfrm>
          <a:prstGeom prst="rect">
            <a:avLst/>
          </a:prstGeom>
          <a:noFill/>
        </p:spPr>
        <p:txBody>
          <a:bodyPr wrap="square" rtlCol="0">
            <a:spAutoFit/>
          </a:bodyPr>
          <a:lstStyle/>
          <a:p>
            <a:pPr marL="285750" indent="-285750">
              <a:buFont typeface="Arial" panose="020B0604020202020204" pitchFamily="34" charset="0"/>
              <a:buChar char="•"/>
            </a:pPr>
            <a:r>
              <a:rPr lang="en-GB" dirty="0"/>
              <a:t>Monitor effectiveness</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Identification of informal measures</a:t>
            </a:r>
          </a:p>
          <a:p>
            <a:endParaRPr lang="en-GB" dirty="0"/>
          </a:p>
          <a:p>
            <a:pPr marL="285750" indent="-285750">
              <a:buFont typeface="Arial" panose="020B0604020202020204" pitchFamily="34" charset="0"/>
              <a:buChar char="•"/>
            </a:pPr>
            <a:r>
              <a:rPr lang="en-GB" dirty="0"/>
              <a:t>Reinforce positives or adapt to challenges</a:t>
            </a:r>
          </a:p>
          <a:p>
            <a:pPr marL="285750" indent="-285750">
              <a:buFont typeface="Arial" panose="020B0604020202020204" pitchFamily="34" charset="0"/>
              <a:buChar char="•"/>
            </a:pPr>
            <a:endParaRPr lang="en-GB" dirty="0"/>
          </a:p>
          <a:p>
            <a:endParaRPr lang="en-GB" dirty="0"/>
          </a:p>
          <a:p>
            <a:endParaRPr lang="en-GB" dirty="0"/>
          </a:p>
        </p:txBody>
      </p:sp>
    </p:spTree>
    <p:extLst>
      <p:ext uri="{BB962C8B-B14F-4D97-AF65-F5344CB8AC3E}">
        <p14:creationId xmlns:p14="http://schemas.microsoft.com/office/powerpoint/2010/main" val="38565928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72539E-C59C-4C9C-9AE1-9508AA4D0424}"/>
              </a:ext>
            </a:extLst>
          </p:cNvPr>
          <p:cNvSpPr>
            <a:spLocks noGrp="1"/>
          </p:cNvSpPr>
          <p:nvPr>
            <p:ph type="title"/>
          </p:nvPr>
        </p:nvSpPr>
        <p:spPr/>
        <p:txBody>
          <a:bodyPr/>
          <a:lstStyle/>
          <a:p>
            <a:r>
              <a:rPr lang="en-GB" dirty="0"/>
              <a:t>How is success being measured?</a:t>
            </a:r>
          </a:p>
        </p:txBody>
      </p:sp>
      <p:sp>
        <p:nvSpPr>
          <p:cNvPr id="4" name="Slide Number Placeholder 3">
            <a:extLst>
              <a:ext uri="{FF2B5EF4-FFF2-40B4-BE49-F238E27FC236}">
                <a16:creationId xmlns:a16="http://schemas.microsoft.com/office/drawing/2014/main" id="{107230B7-013A-4E1B-A838-45F1500B4890}"/>
              </a:ext>
            </a:extLst>
          </p:cNvPr>
          <p:cNvSpPr>
            <a:spLocks noGrp="1"/>
          </p:cNvSpPr>
          <p:nvPr>
            <p:ph type="sldNum" sz="quarter" idx="12"/>
          </p:nvPr>
        </p:nvSpPr>
        <p:spPr/>
        <p:txBody>
          <a:bodyPr/>
          <a:lstStyle/>
          <a:p>
            <a:fld id="{C1B3EF10-4E29-4F0C-9AB6-355B3A7B01AB}" type="slidenum">
              <a:rPr lang="en-GB" smtClean="0"/>
              <a:t>9</a:t>
            </a:fld>
            <a:endParaRPr lang="en-GB"/>
          </a:p>
        </p:txBody>
      </p:sp>
      <p:graphicFrame>
        <p:nvGraphicFramePr>
          <p:cNvPr id="6" name="Chart 5">
            <a:extLst>
              <a:ext uri="{FF2B5EF4-FFF2-40B4-BE49-F238E27FC236}">
                <a16:creationId xmlns:a16="http://schemas.microsoft.com/office/drawing/2014/main" id="{FE4F4315-A79C-41DD-B059-D78D38472535}"/>
              </a:ext>
            </a:extLst>
          </p:cNvPr>
          <p:cNvGraphicFramePr>
            <a:graphicFrameLocks/>
          </p:cNvGraphicFramePr>
          <p:nvPr>
            <p:extLst>
              <p:ext uri="{D42A27DB-BD31-4B8C-83A1-F6EECF244321}">
                <p14:modId xmlns:p14="http://schemas.microsoft.com/office/powerpoint/2010/main" val="575291633"/>
              </p:ext>
            </p:extLst>
          </p:nvPr>
        </p:nvGraphicFramePr>
        <p:xfrm>
          <a:off x="597568" y="1744579"/>
          <a:ext cx="11181348" cy="4355432"/>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a16="http://schemas.microsoft.com/office/drawing/2014/main" id="{59F3C41F-7CCA-4EA0-BE5B-33E0D52186BF}"/>
              </a:ext>
            </a:extLst>
          </p:cNvPr>
          <p:cNvSpPr txBox="1"/>
          <p:nvPr/>
        </p:nvSpPr>
        <p:spPr>
          <a:xfrm rot="16200000">
            <a:off x="-671944" y="3244333"/>
            <a:ext cx="2370221" cy="369332"/>
          </a:xfrm>
          <a:prstGeom prst="rect">
            <a:avLst/>
          </a:prstGeom>
          <a:noFill/>
        </p:spPr>
        <p:txBody>
          <a:bodyPr wrap="square" rtlCol="0">
            <a:spAutoFit/>
          </a:bodyPr>
          <a:lstStyle/>
          <a:p>
            <a:r>
              <a:rPr lang="en-GB" dirty="0"/>
              <a:t>Number of responses</a:t>
            </a:r>
          </a:p>
        </p:txBody>
      </p:sp>
    </p:spTree>
    <p:extLst>
      <p:ext uri="{BB962C8B-B14F-4D97-AF65-F5344CB8AC3E}">
        <p14:creationId xmlns:p14="http://schemas.microsoft.com/office/powerpoint/2010/main" val="245560353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8.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Presentation title&amp;quot;&quot;/&gt;&lt;property id=&quot;20307&quot; value=&quot;256&quot;/&gt;&lt;/object&gt;&lt;object type=&quot;3&quot; unique_id=&quot;10005&quot;&gt;&lt;property id=&quot;20148&quot; value=&quot;5&quot;/&gt;&lt;property id=&quot;20300&quot; value=&quot;Slide 2 - &amp;quot;Presentation title&amp;quot;&quot;/&gt;&lt;property id=&quot;20307&quot; value=&quot;257&quot;/&gt;&lt;/object&gt;&lt;object type=&quot;3&quot; unique_id=&quot;10006&quot;&gt;&lt;property id=&quot;20148&quot; value=&quot;5&quot;/&gt;&lt;property id=&quot;20300&quot; value=&quot;Slide 3 - &amp;quot;Presentation title&amp;quot;&quot;/&gt;&lt;property id=&quot;20307&quot; value=&quot;258&quot;/&gt;&lt;/object&gt;&lt;object type=&quot;3&quot; unique_id=&quot;10007&quot;&gt;&lt;property id=&quot;20148&quot; value=&quot;5&quot;/&gt;&lt;property id=&quot;20300&quot; value=&quot;Slide 4 - &amp;quot;Introduction&amp;quot;&quot;/&gt;&lt;property id=&quot;20307&quot; value=&quot;281&quot;/&gt;&lt;/object&gt;&lt;object type=&quot;3&quot; unique_id=&quot;10008&quot;&gt;&lt;property id=&quot;20148&quot; value=&quot;5&quot;/&gt;&lt;property id=&quot;20300&quot; value=&quot;Slide 5 - &amp;quot;Heading with text block&amp;quot;&quot;/&gt;&lt;property id=&quot;20307&quot; value=&quot;261&quot;/&gt;&lt;/object&gt;&lt;object type=&quot;3&quot; unique_id=&quot;10009&quot;&gt;&lt;property id=&quot;20148&quot; value=&quot;5&quot;/&gt;&lt;property id=&quot;20300&quot; value=&quot;Slide 6 - &amp;quot;Heading with bulleted text block&amp;quot;&quot;/&gt;&lt;property id=&quot;20307&quot; value=&quot;262&quot;/&gt;&lt;/object&gt;&lt;object type=&quot;3&quot; unique_id=&quot;10010&quot;&gt;&lt;property id=&quot;20148&quot; value=&quot;5&quot;/&gt;&lt;property id=&quot;20300&quot; value=&quot;Slide 7 - &amp;quot;Heading with 2 columns of text&amp;quot;&quot;/&gt;&lt;property id=&quot;20307&quot; value=&quot;263&quot;/&gt;&lt;/object&gt;&lt;object type=&quot;3&quot; unique_id=&quot;10011&quot;&gt;&lt;property id=&quot;20148&quot; value=&quot;5&quot;/&gt;&lt;property id=&quot;20300&quot; value=&quot;Slide 8 - &amp;quot;Heading, text and image/chart/object&amp;quot;&quot;/&gt;&lt;property id=&quot;20307&quot; value=&quot;264&quot;/&gt;&lt;/object&gt;&lt;object type=&quot;3&quot; unique_id=&quot;10012&quot;&gt;&lt;property id=&quot;20148&quot; value=&quot;5&quot;/&gt;&lt;property id=&quot;20300&quot; value=&quot;Slide 9 - &amp;quot;Heading, text and image/chart/object&amp;quot;&quot;/&gt;&lt;property id=&quot;20307&quot; value=&quot;265&quot;/&gt;&lt;/object&gt;&lt;object type=&quot;3&quot; unique_id=&quot;10013&quot;&gt;&lt;property id=&quot;20148&quot; value=&quot;5&quot;/&gt;&lt;property id=&quot;20300&quot; value=&quot;Slide 10 - &amp;quot;Heading, text and image/chart/object&amp;quot;&quot;/&gt;&lt;property id=&quot;20307&quot; value=&quot;282&quot;/&gt;&lt;/object&gt;&lt;object type=&quot;3&quot; unique_id=&quot;10014&quot;&gt;&lt;property id=&quot;20148&quot; value=&quot;5&quot;/&gt;&lt;property id=&quot;20300&quot; value=&quot;Slide 11 - &amp;quot;Heading, text and image/chart/object&amp;quot;&quot;/&gt;&lt;property id=&quot;20307&quot; value=&quot;283&quot;/&gt;&lt;/object&gt;&lt;object type=&quot;3&quot; unique_id=&quot;10015&quot;&gt;&lt;property id=&quot;20148&quot; value=&quot;5&quot;/&gt;&lt;property id=&quot;20300&quot; value=&quot;Slide 12 - &amp;quot;Heading, small amount of text and table&amp;quot;&quot;/&gt;&lt;property id=&quot;20307&quot; value=&quot;266&quot;/&gt;&lt;/object&gt;&lt;object type=&quot;3&quot; unique_id=&quot;10016&quot;&gt;&lt;property id=&quot;20148&quot; value=&quot;5&quot;/&gt;&lt;property id=&quot;20300&quot; value=&quot;Slide 13 - &amp;quot;Heading, small amount of text and table&amp;quot;&quot;/&gt;&lt;property id=&quot;20307&quot; value=&quot;267&quot;/&gt;&lt;/object&gt;&lt;object type=&quot;3&quot; unique_id=&quot;10017&quot;&gt;&lt;property id=&quot;20148&quot; value=&quot;5&quot;/&gt;&lt;property id=&quot;20300&quot; value=&quot;Slide 14 - &amp;quot;Heading, intro text and 3 biographies&amp;quot;&quot;/&gt;&lt;property id=&quot;20307&quot; value=&quot;268&quot;/&gt;&lt;/object&gt;&lt;object type=&quot;3&quot; unique_id=&quot;10018&quot;&gt;&lt;property id=&quot;20148&quot; value=&quot;5&quot;/&gt;&lt;property id=&quot;20300&quot; value=&quot;Slide 15 - &amp;quot;Heading, intro text and 6 biographies&amp;quot;&quot;/&gt;&lt;property id=&quot;20307&quot; value=&quot;269&quot;/&gt;&lt;/object&gt;&lt;object type=&quot;3&quot; unique_id=&quot;10019&quot;&gt;&lt;property id=&quot;20148&quot; value=&quot;5&quot;/&gt;&lt;property id=&quot;20300&quot; value=&quot;Slide 16 - &amp;quot;Heading, subheading and text&amp;quot;&quot;/&gt;&lt;property id=&quot;20307&quot; value=&quot;270&quot;/&gt;&lt;/object&gt;&lt;object type=&quot;3&quot; unique_id=&quot;10020&quot;&gt;&lt;property id=&quot;20148&quot; value=&quot;5&quot;/&gt;&lt;property id=&quot;20300&quot; value=&quot;Slide 17 - &amp;quot;Heading, subheading and bulleted text&amp;quot;&quot;/&gt;&lt;property id=&quot;20307&quot; value=&quot;271&quot;/&gt;&lt;/object&gt;&lt;object type=&quot;3&quot; unique_id=&quot;10021&quot;&gt;&lt;property id=&quot;20148&quot; value=&quot;5&quot;/&gt;&lt;property id=&quot;20300&quot; value=&quot;Slide 18 - &amp;quot;Heading, subheading and 2 columns of text&amp;quot;&quot;/&gt;&lt;property id=&quot;20307&quot; value=&quot;272&quot;/&gt;&lt;/object&gt;&lt;object type=&quot;3&quot; unique_id=&quot;10022&quot;&gt;&lt;property id=&quot;20148&quot; value=&quot;5&quot;/&gt;&lt;property id=&quot;20300&quot; value=&quot;Slide 19 - &amp;quot;Heading, subheading and image/chart/object 1&amp;quot;&quot;/&gt;&lt;property id=&quot;20307&quot; value=&quot;273&quot;/&gt;&lt;/object&gt;&lt;object type=&quot;3&quot; unique_id=&quot;10023&quot;&gt;&lt;property id=&quot;20148&quot; value=&quot;5&quot;/&gt;&lt;property id=&quot;20300&quot; value=&quot;Slide 20 - &amp;quot;Heading, subheading and image/chart/object 2&amp;quot;&quot;/&gt;&lt;property id=&quot;20307&quot; value=&quot;274&quot;/&gt;&lt;/object&gt;&lt;object type=&quot;3&quot; unique_id=&quot;10024&quot;&gt;&lt;property id=&quot;20148&quot; value=&quot;5&quot;/&gt;&lt;property id=&quot;20300&quot; value=&quot;Slide 21 - &amp;quot;Heading, subheading, text and table&amp;quot;&quot;/&gt;&lt;property id=&quot;20307&quot; value=&quot;275&quot;/&gt;&lt;/object&gt;&lt;object type=&quot;3&quot; unique_id=&quot;10025&quot;&gt;&lt;property id=&quot;20148&quot; value=&quot;5&quot;/&gt;&lt;property id=&quot;20300&quot; value=&quot;Slide 22 - &amp;quot;Heading, subheading, text and table&amp;quot;&quot;/&gt;&lt;property id=&quot;20307&quot; value=&quot;276&quot;/&gt;&lt;/object&gt;&lt;object type=&quot;3&quot; unique_id=&quot;10026&quot;&gt;&lt;property id=&quot;20148&quot; value=&quot;5&quot;/&gt;&lt;property id=&quot;20300&quot; value=&quot;Slide 23&quot;/&gt;&lt;property id=&quot;20307&quot; value=&quot;277&quot;/&gt;&lt;/object&gt;&lt;object type=&quot;3&quot; unique_id=&quot;10027&quot;&gt;&lt;property id=&quot;20148&quot; value=&quot;5&quot;/&gt;&lt;property id=&quot;20300&quot; value=&quot;Slide 24 - &amp;quot;Divider slide&amp;quot;&quot;/&gt;&lt;property id=&quot;20307&quot; value=&quot;278&quot;/&gt;&lt;/object&gt;&lt;object type=&quot;3&quot; unique_id=&quot;10028&quot;&gt;&lt;property id=&quot;20148&quot; value=&quot;5&quot;/&gt;&lt;property id=&quot;20300&quot; value=&quot;Slide 25 - &amp;quot;Thank you&amp;quot;&quot;/&gt;&lt;property id=&quot;20307&quot; value=&quot;279&quot;/&gt;&lt;/object&gt;&lt;/object&gt;&lt;/object&gt;&lt;/database&gt;"/>
  <p:tag name="SECTOMILLISECCONVERTED" val="1"/>
  <p:tag name="PRESGUID" val="fd2addc0-29bc-4cf6-ad17-ead361feb38d"/>
</p:tagLst>
</file>

<file path=ppt/theme/theme1.xml><?xml version="1.0" encoding="utf-8"?>
<a:theme xmlns:a="http://schemas.openxmlformats.org/drawingml/2006/main" name="Office Theme">
  <a:themeElements>
    <a:clrScheme name="RSSB">
      <a:dk1>
        <a:sysClr val="windowText" lastClr="000000"/>
      </a:dk1>
      <a:lt1>
        <a:sysClr val="window" lastClr="FFFFFF"/>
      </a:lt1>
      <a:dk2>
        <a:srgbClr val="7FC31C"/>
      </a:dk2>
      <a:lt2>
        <a:srgbClr val="00879B"/>
      </a:lt2>
      <a:accent1>
        <a:srgbClr val="005EB8"/>
      </a:accent1>
      <a:accent2>
        <a:srgbClr val="141B4D"/>
      </a:accent2>
      <a:accent3>
        <a:srgbClr val="FF7500"/>
      </a:accent3>
      <a:accent4>
        <a:srgbClr val="5F259F"/>
      </a:accent4>
      <a:accent5>
        <a:srgbClr val="FFD100"/>
      </a:accent5>
      <a:accent6>
        <a:srgbClr val="EF3B24"/>
      </a:accent6>
      <a:hlink>
        <a:srgbClr val="00A5E1"/>
      </a:hlink>
      <a:folHlink>
        <a:srgbClr val="00B140"/>
      </a:folHlink>
    </a:clrScheme>
    <a:fontScheme name="RSSB">
      <a:majorFont>
        <a:latin typeface="Calibri"/>
        <a:ea typeface=""/>
        <a:cs typeface=""/>
      </a:majorFont>
      <a:minorFont>
        <a:latin typeface="Calibri"/>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2019-presentation-169.potx" id="{0A19C32C-E8BB-4DE9-AAFC-186D10394206}" vid="{C38A35C7-D2CB-4CA3-B0D4-89B57274041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FFF0AF4DE4969439844D231F2363B73" ma:contentTypeVersion="12" ma:contentTypeDescription="Create a new document." ma:contentTypeScope="" ma:versionID="f17f221349c413b5cd3510bffaf516bd">
  <xsd:schema xmlns:xsd="http://www.w3.org/2001/XMLSchema" xmlns:xs="http://www.w3.org/2001/XMLSchema" xmlns:p="http://schemas.microsoft.com/office/2006/metadata/properties" xmlns:ns2="abbcbcf2-3a41-4811-8365-271141674867" xmlns:ns3="61cec44b-e7fc-48f1-8ee3-b8bb69ac4c1b" targetNamespace="http://schemas.microsoft.com/office/2006/metadata/properties" ma:root="true" ma:fieldsID="43f75bb2b8a170237939e8c93300ae1e" ns2:_="" ns3:_="">
    <xsd:import namespace="abbcbcf2-3a41-4811-8365-271141674867"/>
    <xsd:import namespace="61cec44b-e7fc-48f1-8ee3-b8bb69ac4c1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bbcbcf2-3a41-4811-8365-27114167486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1cec44b-e7fc-48f1-8ee3-b8bb69ac4c1b"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4BD8FC1-ACC6-4031-B478-17D8BA4C7D63}">
  <ds:schemaRefs>
    <ds:schemaRef ds:uri="http://schemas.microsoft.com/sharepoint/v3/contenttype/forms"/>
  </ds:schemaRefs>
</ds:datastoreItem>
</file>

<file path=customXml/itemProps2.xml><?xml version="1.0" encoding="utf-8"?>
<ds:datastoreItem xmlns:ds="http://schemas.openxmlformats.org/officeDocument/2006/customXml" ds:itemID="{2BFE43FD-12DC-4C06-B0F3-4615DF1BC5C0}">
  <ds:schemaRefs>
    <ds:schemaRef ds:uri="http://purl.org/dc/terms/"/>
    <ds:schemaRef ds:uri="http://schemas.openxmlformats.org/package/2006/metadata/core-properties"/>
    <ds:schemaRef ds:uri="http://schemas.microsoft.com/office/2006/documentManagement/types"/>
    <ds:schemaRef ds:uri="61cec44b-e7fc-48f1-8ee3-b8bb69ac4c1b"/>
    <ds:schemaRef ds:uri="http://purl.org/dc/elements/1.1/"/>
    <ds:schemaRef ds:uri="http://schemas.microsoft.com/office/2006/metadata/properties"/>
    <ds:schemaRef ds:uri="abbcbcf2-3a41-4811-8365-271141674867"/>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1777D68C-E485-4F86-93FA-91C395B06948}">
  <ds:schemaRefs>
    <ds:schemaRef ds:uri="61cec44b-e7fc-48f1-8ee3-b8bb69ac4c1b"/>
    <ds:schemaRef ds:uri="abbcbcf2-3a41-4811-8365-27114167486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2019-presentation-169</Template>
  <TotalTime>8214</TotalTime>
  <Words>3162</Words>
  <Application>Microsoft Office PowerPoint</Application>
  <PresentationFormat>Widescreen</PresentationFormat>
  <Paragraphs>225</Paragraphs>
  <Slides>17</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Wingdings</vt:lpstr>
      <vt:lpstr>Office Theme</vt:lpstr>
      <vt:lpstr>Safety Culture Good Practices</vt:lpstr>
      <vt:lpstr>Project objectives</vt:lpstr>
      <vt:lpstr>Safety culture survey results</vt:lpstr>
      <vt:lpstr>Survey responses (N=39)</vt:lpstr>
      <vt:lpstr>What safety culture initiatives are in place across industry?</vt:lpstr>
      <vt:lpstr>Common rail initiatives</vt:lpstr>
      <vt:lpstr>How were initiatives developed?</vt:lpstr>
      <vt:lpstr>How were initiatives developed?</vt:lpstr>
      <vt:lpstr>How is success being measured?</vt:lpstr>
      <vt:lpstr>What changes have been noticed since introduction?</vt:lpstr>
      <vt:lpstr>What challenges are there to implementation?</vt:lpstr>
      <vt:lpstr>Enablers and overcoming challenges</vt:lpstr>
      <vt:lpstr>A systems approach to culture</vt:lpstr>
      <vt:lpstr>Innovations in practice</vt:lpstr>
      <vt:lpstr>Desire to improve across the industry</vt:lpstr>
      <vt:lpstr>Learning points</vt:lpstr>
      <vt:lpstr>Thank you</vt:lpstr>
    </vt:vector>
  </TitlesOfParts>
  <Company>RSSB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James Lonergan</dc:creator>
  <cp:lastModifiedBy>Michael Wright</cp:lastModifiedBy>
  <cp:revision>52</cp:revision>
  <dcterms:created xsi:type="dcterms:W3CDTF">2021-10-01T07:49:29Z</dcterms:created>
  <dcterms:modified xsi:type="dcterms:W3CDTF">2023-05-22T15:44:11Z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0x010100EFFF0AF4DE4969439844D231F2363B73</vt:lpwstr>
  </property>
</Properties>
</file>